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35038" y="986821"/>
            <a:ext cx="12888594" cy="1707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0" i="0">
                <a:solidFill>
                  <a:srgbClr val="0FE1E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0" i="0">
                <a:solidFill>
                  <a:srgbClr val="0FE1E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0" i="0">
                <a:solidFill>
                  <a:srgbClr val="0FE1E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0" i="0">
                <a:solidFill>
                  <a:srgbClr val="0FE1E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20574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solidFill>
            <a:srgbClr val="242B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386840" cy="1386840"/>
          </a:xfrm>
          <a:custGeom>
            <a:avLst/>
            <a:gdLst/>
            <a:ahLst/>
            <a:cxnLst/>
            <a:rect l="l" t="t" r="r" b="b"/>
            <a:pathLst>
              <a:path w="1386840" h="1386840">
                <a:moveTo>
                  <a:pt x="0" y="0"/>
                </a:moveTo>
                <a:lnTo>
                  <a:pt x="1386781" y="0"/>
                </a:lnTo>
                <a:lnTo>
                  <a:pt x="0" y="1386753"/>
                </a:lnTo>
                <a:lnTo>
                  <a:pt x="0" y="0"/>
                </a:lnTo>
                <a:close/>
              </a:path>
            </a:pathLst>
          </a:custGeom>
          <a:solidFill>
            <a:srgbClr val="0108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1708150" cy="2774315"/>
          </a:xfrm>
          <a:custGeom>
            <a:avLst/>
            <a:gdLst/>
            <a:ahLst/>
            <a:cxnLst/>
            <a:rect l="l" t="t" r="r" b="b"/>
            <a:pathLst>
              <a:path w="1708150" h="2774315">
                <a:moveTo>
                  <a:pt x="563258" y="0"/>
                </a:moveTo>
                <a:lnTo>
                  <a:pt x="641804" y="0"/>
                </a:lnTo>
                <a:lnTo>
                  <a:pt x="1707834" y="1066029"/>
                </a:lnTo>
                <a:lnTo>
                  <a:pt x="0" y="2773891"/>
                </a:lnTo>
                <a:lnTo>
                  <a:pt x="0" y="2695345"/>
                </a:lnTo>
                <a:lnTo>
                  <a:pt x="1629315" y="1066029"/>
                </a:lnTo>
                <a:lnTo>
                  <a:pt x="563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6230599" y="6172199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2057400" y="4114800"/>
                </a:moveTo>
                <a:lnTo>
                  <a:pt x="0" y="2057400"/>
                </a:lnTo>
                <a:lnTo>
                  <a:pt x="2057400" y="0"/>
                </a:lnTo>
                <a:lnTo>
                  <a:pt x="2057400" y="4114800"/>
                </a:lnTo>
                <a:close/>
              </a:path>
            </a:pathLst>
          </a:custGeom>
          <a:solidFill>
            <a:srgbClr val="242B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901218" y="8900246"/>
            <a:ext cx="1386840" cy="1386840"/>
          </a:xfrm>
          <a:custGeom>
            <a:avLst/>
            <a:gdLst/>
            <a:ahLst/>
            <a:cxnLst/>
            <a:rect l="l" t="t" r="r" b="b"/>
            <a:pathLst>
              <a:path w="1386840" h="1386840">
                <a:moveTo>
                  <a:pt x="1386781" y="1386753"/>
                </a:moveTo>
                <a:lnTo>
                  <a:pt x="0" y="1386753"/>
                </a:lnTo>
                <a:lnTo>
                  <a:pt x="1386781" y="0"/>
                </a:lnTo>
                <a:lnTo>
                  <a:pt x="1386781" y="1386753"/>
                </a:lnTo>
                <a:close/>
              </a:path>
            </a:pathLst>
          </a:custGeom>
          <a:solidFill>
            <a:srgbClr val="0108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6580165" y="7513108"/>
            <a:ext cx="1708150" cy="2774315"/>
          </a:xfrm>
          <a:custGeom>
            <a:avLst/>
            <a:gdLst/>
            <a:ahLst/>
            <a:cxnLst/>
            <a:rect l="l" t="t" r="r" b="b"/>
            <a:pathLst>
              <a:path w="1708150" h="2774315">
                <a:moveTo>
                  <a:pt x="1144576" y="2773891"/>
                </a:moveTo>
                <a:lnTo>
                  <a:pt x="1066029" y="2773891"/>
                </a:lnTo>
                <a:lnTo>
                  <a:pt x="0" y="1707861"/>
                </a:lnTo>
                <a:lnTo>
                  <a:pt x="1707834" y="0"/>
                </a:lnTo>
                <a:lnTo>
                  <a:pt x="1707834" y="78546"/>
                </a:lnTo>
                <a:lnTo>
                  <a:pt x="78518" y="1707861"/>
                </a:lnTo>
                <a:lnTo>
                  <a:pt x="1144576" y="2773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5643759" y="8816766"/>
            <a:ext cx="1174115" cy="1174115"/>
          </a:xfrm>
          <a:custGeom>
            <a:avLst/>
            <a:gdLst/>
            <a:ahLst/>
            <a:cxnLst/>
            <a:rect l="l" t="t" r="r" b="b"/>
            <a:pathLst>
              <a:path w="1174115" h="1174115">
                <a:moveTo>
                  <a:pt x="586854" y="0"/>
                </a:moveTo>
                <a:lnTo>
                  <a:pt x="1173708" y="586854"/>
                </a:lnTo>
                <a:lnTo>
                  <a:pt x="586854" y="1173708"/>
                </a:lnTo>
                <a:lnTo>
                  <a:pt x="0" y="586854"/>
                </a:lnTo>
                <a:lnTo>
                  <a:pt x="586854" y="0"/>
                </a:lnTo>
                <a:close/>
              </a:path>
            </a:pathLst>
          </a:custGeom>
          <a:solidFill>
            <a:srgbClr val="0108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6227825" y="8629073"/>
            <a:ext cx="774700" cy="1549400"/>
          </a:xfrm>
          <a:custGeom>
            <a:avLst/>
            <a:gdLst/>
            <a:ahLst/>
            <a:cxnLst/>
            <a:rect l="l" t="t" r="r" b="b"/>
            <a:pathLst>
              <a:path w="774700" h="1549400">
                <a:moveTo>
                  <a:pt x="0" y="0"/>
                </a:moveTo>
                <a:lnTo>
                  <a:pt x="774545" y="774545"/>
                </a:lnTo>
                <a:lnTo>
                  <a:pt x="0" y="1549091"/>
                </a:lnTo>
              </a:path>
            </a:pathLst>
          </a:custGeom>
          <a:ln w="11389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4116614" y="357087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4" h="0">
                <a:moveTo>
                  <a:pt x="0" y="0"/>
                </a:moveTo>
                <a:lnTo>
                  <a:pt x="3905348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06085" y="9929911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5" h="0">
                <a:moveTo>
                  <a:pt x="3905348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998737" y="333263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5">
                <a:moveTo>
                  <a:pt x="0" y="3448191"/>
                </a:moveTo>
                <a:lnTo>
                  <a:pt x="0" y="0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29271" y="6505544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4">
                <a:moveTo>
                  <a:pt x="0" y="0"/>
                </a:moveTo>
                <a:lnTo>
                  <a:pt x="0" y="3448191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2247" y="1203012"/>
            <a:ext cx="8201024" cy="394334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5652" y="5467350"/>
            <a:ext cx="8524874" cy="2981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5038" y="986820"/>
            <a:ext cx="12888594" cy="15951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0" i="0">
                <a:solidFill>
                  <a:srgbClr val="0FE1E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1806" y="2552065"/>
            <a:ext cx="15788640" cy="6167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3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3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7364730" cy="7013575"/>
            <a:chOff x="0" y="0"/>
            <a:chExt cx="7364730" cy="7013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64209" cy="70134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"/>
              <a:ext cx="5453380" cy="4197350"/>
            </a:xfrm>
            <a:custGeom>
              <a:avLst/>
              <a:gdLst/>
              <a:ahLst/>
              <a:cxnLst/>
              <a:rect l="l" t="t" r="r" b="b"/>
              <a:pathLst>
                <a:path w="5453380" h="4197350">
                  <a:moveTo>
                    <a:pt x="1401191" y="4189158"/>
                  </a:moveTo>
                  <a:lnTo>
                    <a:pt x="1401178" y="4164698"/>
                  </a:lnTo>
                  <a:lnTo>
                    <a:pt x="1400352" y="2853486"/>
                  </a:lnTo>
                  <a:lnTo>
                    <a:pt x="1400327" y="2806903"/>
                  </a:lnTo>
                  <a:lnTo>
                    <a:pt x="1400238" y="2805074"/>
                  </a:lnTo>
                  <a:lnTo>
                    <a:pt x="1399565" y="2803398"/>
                  </a:lnTo>
                  <a:lnTo>
                    <a:pt x="1398473" y="2802077"/>
                  </a:lnTo>
                  <a:lnTo>
                    <a:pt x="1384579" y="2784818"/>
                  </a:lnTo>
                  <a:lnTo>
                    <a:pt x="1384579" y="4148099"/>
                  </a:lnTo>
                  <a:lnTo>
                    <a:pt x="1376464" y="4129201"/>
                  </a:lnTo>
                  <a:lnTo>
                    <a:pt x="1376464" y="4171188"/>
                  </a:lnTo>
                  <a:lnTo>
                    <a:pt x="969683" y="3972064"/>
                  </a:lnTo>
                  <a:lnTo>
                    <a:pt x="1046911" y="3427984"/>
                  </a:lnTo>
                  <a:lnTo>
                    <a:pt x="1048918" y="3413772"/>
                  </a:lnTo>
                  <a:lnTo>
                    <a:pt x="1049528" y="3409531"/>
                  </a:lnTo>
                  <a:lnTo>
                    <a:pt x="1376464" y="4171188"/>
                  </a:lnTo>
                  <a:lnTo>
                    <a:pt x="1376464" y="4129201"/>
                  </a:lnTo>
                  <a:lnTo>
                    <a:pt x="1081100" y="3441103"/>
                  </a:lnTo>
                  <a:lnTo>
                    <a:pt x="1054773" y="3379762"/>
                  </a:lnTo>
                  <a:lnTo>
                    <a:pt x="1056208" y="3377400"/>
                  </a:lnTo>
                  <a:lnTo>
                    <a:pt x="1383233" y="2837840"/>
                  </a:lnTo>
                  <a:lnTo>
                    <a:pt x="1383792" y="2836926"/>
                  </a:lnTo>
                  <a:lnTo>
                    <a:pt x="1384579" y="4148099"/>
                  </a:lnTo>
                  <a:lnTo>
                    <a:pt x="1384579" y="2784818"/>
                  </a:lnTo>
                  <a:lnTo>
                    <a:pt x="1378864" y="2777706"/>
                  </a:lnTo>
                  <a:lnTo>
                    <a:pt x="1378864" y="2804172"/>
                  </a:lnTo>
                  <a:lnTo>
                    <a:pt x="1371180" y="2807627"/>
                  </a:lnTo>
                  <a:lnTo>
                    <a:pt x="1371180" y="2825788"/>
                  </a:lnTo>
                  <a:lnTo>
                    <a:pt x="1044143" y="3365335"/>
                  </a:lnTo>
                  <a:lnTo>
                    <a:pt x="1032256" y="3352266"/>
                  </a:lnTo>
                  <a:lnTo>
                    <a:pt x="1032256" y="3413328"/>
                  </a:lnTo>
                  <a:lnTo>
                    <a:pt x="953096" y="3971137"/>
                  </a:lnTo>
                  <a:lnTo>
                    <a:pt x="526478" y="4158488"/>
                  </a:lnTo>
                  <a:lnTo>
                    <a:pt x="1032256" y="3413328"/>
                  </a:lnTo>
                  <a:lnTo>
                    <a:pt x="1032256" y="3352266"/>
                  </a:lnTo>
                  <a:lnTo>
                    <a:pt x="1029754" y="3349510"/>
                  </a:lnTo>
                  <a:lnTo>
                    <a:pt x="1029754" y="3374136"/>
                  </a:lnTo>
                  <a:lnTo>
                    <a:pt x="1026883" y="3374783"/>
                  </a:lnTo>
                  <a:lnTo>
                    <a:pt x="1026883" y="3391738"/>
                  </a:lnTo>
                  <a:lnTo>
                    <a:pt x="506247" y="4158805"/>
                  </a:lnTo>
                  <a:lnTo>
                    <a:pt x="326809" y="3586848"/>
                  </a:lnTo>
                  <a:lnTo>
                    <a:pt x="315277" y="3550132"/>
                  </a:lnTo>
                  <a:lnTo>
                    <a:pt x="345198" y="3543465"/>
                  </a:lnTo>
                  <a:lnTo>
                    <a:pt x="1026883" y="3391738"/>
                  </a:lnTo>
                  <a:lnTo>
                    <a:pt x="1026883" y="3374783"/>
                  </a:lnTo>
                  <a:lnTo>
                    <a:pt x="331343" y="3529596"/>
                  </a:lnTo>
                  <a:lnTo>
                    <a:pt x="332384" y="3528580"/>
                  </a:lnTo>
                  <a:lnTo>
                    <a:pt x="770763" y="3101479"/>
                  </a:lnTo>
                  <a:lnTo>
                    <a:pt x="776681" y="3095714"/>
                  </a:lnTo>
                  <a:lnTo>
                    <a:pt x="1029754" y="3374136"/>
                  </a:lnTo>
                  <a:lnTo>
                    <a:pt x="1029754" y="3349510"/>
                  </a:lnTo>
                  <a:lnTo>
                    <a:pt x="1022654" y="3341700"/>
                  </a:lnTo>
                  <a:lnTo>
                    <a:pt x="790854" y="3086658"/>
                  </a:lnTo>
                  <a:lnTo>
                    <a:pt x="800239" y="3082442"/>
                  </a:lnTo>
                  <a:lnTo>
                    <a:pt x="1371180" y="2825788"/>
                  </a:lnTo>
                  <a:lnTo>
                    <a:pt x="1371180" y="2807627"/>
                  </a:lnTo>
                  <a:lnTo>
                    <a:pt x="787717" y="3069920"/>
                  </a:lnTo>
                  <a:lnTo>
                    <a:pt x="789584" y="3058553"/>
                  </a:lnTo>
                  <a:lnTo>
                    <a:pt x="922362" y="2252040"/>
                  </a:lnTo>
                  <a:lnTo>
                    <a:pt x="924458" y="2239314"/>
                  </a:lnTo>
                  <a:lnTo>
                    <a:pt x="1378864" y="2804172"/>
                  </a:lnTo>
                  <a:lnTo>
                    <a:pt x="1378864" y="2777706"/>
                  </a:lnTo>
                  <a:lnTo>
                    <a:pt x="1033284" y="2348153"/>
                  </a:lnTo>
                  <a:lnTo>
                    <a:pt x="925817" y="2214575"/>
                  </a:lnTo>
                  <a:lnTo>
                    <a:pt x="925487" y="2214130"/>
                  </a:lnTo>
                  <a:lnTo>
                    <a:pt x="925144" y="2213724"/>
                  </a:lnTo>
                  <a:lnTo>
                    <a:pt x="924674" y="2213381"/>
                  </a:lnTo>
                  <a:lnTo>
                    <a:pt x="924140" y="2212911"/>
                  </a:lnTo>
                  <a:lnTo>
                    <a:pt x="923556" y="2212543"/>
                  </a:lnTo>
                  <a:lnTo>
                    <a:pt x="922959" y="2212225"/>
                  </a:lnTo>
                  <a:lnTo>
                    <a:pt x="921791" y="2211667"/>
                  </a:lnTo>
                  <a:lnTo>
                    <a:pt x="920521" y="2211374"/>
                  </a:lnTo>
                  <a:lnTo>
                    <a:pt x="918870" y="2211400"/>
                  </a:lnTo>
                  <a:lnTo>
                    <a:pt x="918260" y="2211451"/>
                  </a:lnTo>
                  <a:lnTo>
                    <a:pt x="907935" y="2212721"/>
                  </a:lnTo>
                  <a:lnTo>
                    <a:pt x="907935" y="2237625"/>
                  </a:lnTo>
                  <a:lnTo>
                    <a:pt x="775182" y="3044152"/>
                  </a:lnTo>
                  <a:lnTo>
                    <a:pt x="765898" y="3008871"/>
                  </a:lnTo>
                  <a:lnTo>
                    <a:pt x="765898" y="3073958"/>
                  </a:lnTo>
                  <a:lnTo>
                    <a:pt x="759053" y="3073057"/>
                  </a:lnTo>
                  <a:lnTo>
                    <a:pt x="759053" y="3089783"/>
                  </a:lnTo>
                  <a:lnTo>
                    <a:pt x="320675" y="3516884"/>
                  </a:lnTo>
                  <a:lnTo>
                    <a:pt x="320725" y="3516719"/>
                  </a:lnTo>
                  <a:lnTo>
                    <a:pt x="445173" y="3060077"/>
                  </a:lnTo>
                  <a:lnTo>
                    <a:pt x="448246" y="3048787"/>
                  </a:lnTo>
                  <a:lnTo>
                    <a:pt x="471906" y="3051911"/>
                  </a:lnTo>
                  <a:lnTo>
                    <a:pt x="759053" y="3089783"/>
                  </a:lnTo>
                  <a:lnTo>
                    <a:pt x="759053" y="3073057"/>
                  </a:lnTo>
                  <a:lnTo>
                    <a:pt x="452653" y="3032658"/>
                  </a:lnTo>
                  <a:lnTo>
                    <a:pt x="598449" y="2497747"/>
                  </a:lnTo>
                  <a:lnTo>
                    <a:pt x="606526" y="2468118"/>
                  </a:lnTo>
                  <a:lnTo>
                    <a:pt x="765898" y="3073958"/>
                  </a:lnTo>
                  <a:lnTo>
                    <a:pt x="765898" y="3008871"/>
                  </a:lnTo>
                  <a:lnTo>
                    <a:pt x="629754" y="2491359"/>
                  </a:lnTo>
                  <a:lnTo>
                    <a:pt x="623404" y="2467241"/>
                  </a:lnTo>
                  <a:lnTo>
                    <a:pt x="616165" y="2439708"/>
                  </a:lnTo>
                  <a:lnTo>
                    <a:pt x="630097" y="2430056"/>
                  </a:lnTo>
                  <a:lnTo>
                    <a:pt x="898906" y="2243886"/>
                  </a:lnTo>
                  <a:lnTo>
                    <a:pt x="907935" y="2237625"/>
                  </a:lnTo>
                  <a:lnTo>
                    <a:pt x="907935" y="2212721"/>
                  </a:lnTo>
                  <a:lnTo>
                    <a:pt x="887006" y="2215273"/>
                  </a:lnTo>
                  <a:lnTo>
                    <a:pt x="887006" y="2231987"/>
                  </a:lnTo>
                  <a:lnTo>
                    <a:pt x="618197" y="2418156"/>
                  </a:lnTo>
                  <a:lnTo>
                    <a:pt x="643026" y="2274074"/>
                  </a:lnTo>
                  <a:lnTo>
                    <a:pt x="645185" y="2261539"/>
                  </a:lnTo>
                  <a:lnTo>
                    <a:pt x="887006" y="2231987"/>
                  </a:lnTo>
                  <a:lnTo>
                    <a:pt x="887006" y="2215273"/>
                  </a:lnTo>
                  <a:lnTo>
                    <a:pt x="638873" y="2245614"/>
                  </a:lnTo>
                  <a:lnTo>
                    <a:pt x="0" y="2040915"/>
                  </a:lnTo>
                  <a:lnTo>
                    <a:pt x="0" y="2058314"/>
                  </a:lnTo>
                  <a:lnTo>
                    <a:pt x="628688" y="2259736"/>
                  </a:lnTo>
                  <a:lnTo>
                    <a:pt x="600608" y="2422855"/>
                  </a:lnTo>
                  <a:lnTo>
                    <a:pt x="0" y="2060054"/>
                  </a:lnTo>
                  <a:lnTo>
                    <a:pt x="0" y="2079396"/>
                  </a:lnTo>
                  <a:lnTo>
                    <a:pt x="595033" y="2438857"/>
                  </a:lnTo>
                  <a:lnTo>
                    <a:pt x="585000" y="2454135"/>
                  </a:lnTo>
                  <a:lnTo>
                    <a:pt x="585000" y="2484310"/>
                  </a:lnTo>
                  <a:lnTo>
                    <a:pt x="436105" y="3030486"/>
                  </a:lnTo>
                  <a:lnTo>
                    <a:pt x="431698" y="3029915"/>
                  </a:lnTo>
                  <a:lnTo>
                    <a:pt x="431698" y="3046603"/>
                  </a:lnTo>
                  <a:lnTo>
                    <a:pt x="307225" y="3503218"/>
                  </a:lnTo>
                  <a:lnTo>
                    <a:pt x="245338" y="3069971"/>
                  </a:lnTo>
                  <a:lnTo>
                    <a:pt x="242112" y="3047339"/>
                  </a:lnTo>
                  <a:lnTo>
                    <a:pt x="238366" y="3021114"/>
                  </a:lnTo>
                  <a:lnTo>
                    <a:pt x="262128" y="3024251"/>
                  </a:lnTo>
                  <a:lnTo>
                    <a:pt x="431698" y="3046603"/>
                  </a:lnTo>
                  <a:lnTo>
                    <a:pt x="431698" y="3029915"/>
                  </a:lnTo>
                  <a:lnTo>
                    <a:pt x="242900" y="3005010"/>
                  </a:lnTo>
                  <a:lnTo>
                    <a:pt x="243459" y="3004147"/>
                  </a:lnTo>
                  <a:lnTo>
                    <a:pt x="585000" y="2484310"/>
                  </a:lnTo>
                  <a:lnTo>
                    <a:pt x="585000" y="2454135"/>
                  </a:lnTo>
                  <a:lnTo>
                    <a:pt x="231495" y="2992183"/>
                  </a:lnTo>
                  <a:lnTo>
                    <a:pt x="0" y="2231428"/>
                  </a:lnTo>
                  <a:lnTo>
                    <a:pt x="0" y="2288222"/>
                  </a:lnTo>
                  <a:lnTo>
                    <a:pt x="218211" y="3005074"/>
                  </a:lnTo>
                  <a:lnTo>
                    <a:pt x="0" y="3047060"/>
                  </a:lnTo>
                  <a:lnTo>
                    <a:pt x="0" y="3063938"/>
                  </a:lnTo>
                  <a:lnTo>
                    <a:pt x="216954" y="3022193"/>
                  </a:lnTo>
                  <a:lnTo>
                    <a:pt x="0" y="3763505"/>
                  </a:lnTo>
                  <a:lnTo>
                    <a:pt x="0" y="3822458"/>
                  </a:lnTo>
                  <a:lnTo>
                    <a:pt x="225920" y="3050540"/>
                  </a:lnTo>
                  <a:lnTo>
                    <a:pt x="295986" y="3541699"/>
                  </a:lnTo>
                  <a:lnTo>
                    <a:pt x="0" y="3922331"/>
                  </a:lnTo>
                  <a:lnTo>
                    <a:pt x="0" y="3949306"/>
                  </a:lnTo>
                  <a:lnTo>
                    <a:pt x="301523" y="3561575"/>
                  </a:lnTo>
                  <a:lnTo>
                    <a:pt x="491058" y="4165663"/>
                  </a:lnTo>
                  <a:lnTo>
                    <a:pt x="0" y="4031729"/>
                  </a:lnTo>
                  <a:lnTo>
                    <a:pt x="0" y="4048925"/>
                  </a:lnTo>
                  <a:lnTo>
                    <a:pt x="501624" y="4185729"/>
                  </a:lnTo>
                  <a:lnTo>
                    <a:pt x="501865" y="4185780"/>
                  </a:lnTo>
                  <a:lnTo>
                    <a:pt x="502653" y="4185894"/>
                  </a:lnTo>
                  <a:lnTo>
                    <a:pt x="503720" y="4185983"/>
                  </a:lnTo>
                  <a:lnTo>
                    <a:pt x="504685" y="4185882"/>
                  </a:lnTo>
                  <a:lnTo>
                    <a:pt x="506069" y="4185488"/>
                  </a:lnTo>
                  <a:lnTo>
                    <a:pt x="506768" y="4185208"/>
                  </a:lnTo>
                  <a:lnTo>
                    <a:pt x="524751" y="4177309"/>
                  </a:lnTo>
                  <a:lnTo>
                    <a:pt x="539038" y="4171035"/>
                  </a:lnTo>
                  <a:lnTo>
                    <a:pt x="960412" y="3985984"/>
                  </a:lnTo>
                  <a:lnTo>
                    <a:pt x="1005827" y="4008209"/>
                  </a:lnTo>
                  <a:lnTo>
                    <a:pt x="1389430" y="4195978"/>
                  </a:lnTo>
                  <a:lnTo>
                    <a:pt x="1391234" y="4196765"/>
                  </a:lnTo>
                  <a:lnTo>
                    <a:pt x="1401064" y="4190085"/>
                  </a:lnTo>
                  <a:lnTo>
                    <a:pt x="1401191" y="4189158"/>
                  </a:lnTo>
                  <a:close/>
                </a:path>
                <a:path w="5453380" h="4197350">
                  <a:moveTo>
                    <a:pt x="5453151" y="145935"/>
                  </a:moveTo>
                  <a:lnTo>
                    <a:pt x="5452961" y="144767"/>
                  </a:lnTo>
                  <a:lnTo>
                    <a:pt x="5452491" y="143637"/>
                  </a:lnTo>
                  <a:lnTo>
                    <a:pt x="5433403" y="102692"/>
                  </a:lnTo>
                  <a:lnTo>
                    <a:pt x="5433403" y="156806"/>
                  </a:lnTo>
                  <a:lnTo>
                    <a:pt x="5266296" y="752233"/>
                  </a:lnTo>
                  <a:lnTo>
                    <a:pt x="5252974" y="733882"/>
                  </a:lnTo>
                  <a:lnTo>
                    <a:pt x="5252974" y="762088"/>
                  </a:lnTo>
                  <a:lnTo>
                    <a:pt x="5233555" y="761403"/>
                  </a:lnTo>
                  <a:lnTo>
                    <a:pt x="5233555" y="777963"/>
                  </a:lnTo>
                  <a:lnTo>
                    <a:pt x="5042687" y="863079"/>
                  </a:lnTo>
                  <a:lnTo>
                    <a:pt x="5035423" y="853249"/>
                  </a:lnTo>
                  <a:lnTo>
                    <a:pt x="5029111" y="844727"/>
                  </a:lnTo>
                  <a:lnTo>
                    <a:pt x="5029111" y="872540"/>
                  </a:lnTo>
                  <a:lnTo>
                    <a:pt x="4616602" y="1286332"/>
                  </a:lnTo>
                  <a:lnTo>
                    <a:pt x="4955895" y="775131"/>
                  </a:lnTo>
                  <a:lnTo>
                    <a:pt x="4956454" y="774293"/>
                  </a:lnTo>
                  <a:lnTo>
                    <a:pt x="5029111" y="872540"/>
                  </a:lnTo>
                  <a:lnTo>
                    <a:pt x="5029111" y="844727"/>
                  </a:lnTo>
                  <a:lnTo>
                    <a:pt x="4972888" y="768756"/>
                  </a:lnTo>
                  <a:lnTo>
                    <a:pt x="4976850" y="768896"/>
                  </a:lnTo>
                  <a:lnTo>
                    <a:pt x="4978184" y="768934"/>
                  </a:lnTo>
                  <a:lnTo>
                    <a:pt x="4980444" y="769023"/>
                  </a:lnTo>
                  <a:lnTo>
                    <a:pt x="5233555" y="777963"/>
                  </a:lnTo>
                  <a:lnTo>
                    <a:pt x="5233555" y="761403"/>
                  </a:lnTo>
                  <a:lnTo>
                    <a:pt x="4963261" y="751840"/>
                  </a:lnTo>
                  <a:lnTo>
                    <a:pt x="4943957" y="622719"/>
                  </a:lnTo>
                  <a:lnTo>
                    <a:pt x="4943957" y="763181"/>
                  </a:lnTo>
                  <a:lnTo>
                    <a:pt x="4569333" y="1327581"/>
                  </a:lnTo>
                  <a:lnTo>
                    <a:pt x="4552975" y="1176299"/>
                  </a:lnTo>
                  <a:lnTo>
                    <a:pt x="4552975" y="1330337"/>
                  </a:lnTo>
                  <a:lnTo>
                    <a:pt x="3914889" y="745604"/>
                  </a:lnTo>
                  <a:lnTo>
                    <a:pt x="3920718" y="743419"/>
                  </a:lnTo>
                  <a:lnTo>
                    <a:pt x="4467453" y="538365"/>
                  </a:lnTo>
                  <a:lnTo>
                    <a:pt x="4552975" y="1330337"/>
                  </a:lnTo>
                  <a:lnTo>
                    <a:pt x="4552975" y="1176299"/>
                  </a:lnTo>
                  <a:lnTo>
                    <a:pt x="4486008" y="556920"/>
                  </a:lnTo>
                  <a:lnTo>
                    <a:pt x="4484268" y="540740"/>
                  </a:lnTo>
                  <a:lnTo>
                    <a:pt x="4516209" y="556196"/>
                  </a:lnTo>
                  <a:lnTo>
                    <a:pt x="4526153" y="561009"/>
                  </a:lnTo>
                  <a:lnTo>
                    <a:pt x="4943957" y="763181"/>
                  </a:lnTo>
                  <a:lnTo>
                    <a:pt x="4943957" y="622719"/>
                  </a:lnTo>
                  <a:lnTo>
                    <a:pt x="4943945" y="734707"/>
                  </a:lnTo>
                  <a:lnTo>
                    <a:pt x="4919980" y="708990"/>
                  </a:lnTo>
                  <a:lnTo>
                    <a:pt x="4919980" y="733196"/>
                  </a:lnTo>
                  <a:lnTo>
                    <a:pt x="4490491" y="525348"/>
                  </a:lnTo>
                  <a:lnTo>
                    <a:pt x="4491101" y="524903"/>
                  </a:lnTo>
                  <a:lnTo>
                    <a:pt x="4630140" y="422186"/>
                  </a:lnTo>
                  <a:lnTo>
                    <a:pt x="4919980" y="733196"/>
                  </a:lnTo>
                  <a:lnTo>
                    <a:pt x="4919980" y="708990"/>
                  </a:lnTo>
                  <a:lnTo>
                    <a:pt x="4708791" y="482333"/>
                  </a:lnTo>
                  <a:lnTo>
                    <a:pt x="4704639" y="477875"/>
                  </a:lnTo>
                  <a:lnTo>
                    <a:pt x="4643539" y="412292"/>
                  </a:lnTo>
                  <a:lnTo>
                    <a:pt x="4644009" y="411949"/>
                  </a:lnTo>
                  <a:lnTo>
                    <a:pt x="4868938" y="245770"/>
                  </a:lnTo>
                  <a:lnTo>
                    <a:pt x="4870666" y="244500"/>
                  </a:lnTo>
                  <a:lnTo>
                    <a:pt x="4943945" y="734707"/>
                  </a:lnTo>
                  <a:lnTo>
                    <a:pt x="4943945" y="622630"/>
                  </a:lnTo>
                  <a:lnTo>
                    <a:pt x="4890363" y="264198"/>
                  </a:lnTo>
                  <a:lnTo>
                    <a:pt x="4890020" y="261937"/>
                  </a:lnTo>
                  <a:lnTo>
                    <a:pt x="5252974" y="762088"/>
                  </a:lnTo>
                  <a:lnTo>
                    <a:pt x="5252974" y="733882"/>
                  </a:lnTo>
                  <a:lnTo>
                    <a:pt x="4964620" y="336524"/>
                  </a:lnTo>
                  <a:lnTo>
                    <a:pt x="4891570" y="235864"/>
                  </a:lnTo>
                  <a:lnTo>
                    <a:pt x="4903648" y="234111"/>
                  </a:lnTo>
                  <a:lnTo>
                    <a:pt x="5433390" y="156806"/>
                  </a:lnTo>
                  <a:lnTo>
                    <a:pt x="5433403" y="102692"/>
                  </a:lnTo>
                  <a:lnTo>
                    <a:pt x="5385600" y="0"/>
                  </a:lnTo>
                  <a:lnTo>
                    <a:pt x="5367350" y="0"/>
                  </a:lnTo>
                  <a:lnTo>
                    <a:pt x="5426811" y="127698"/>
                  </a:lnTo>
                  <a:lnTo>
                    <a:pt x="5188801" y="0"/>
                  </a:lnTo>
                  <a:lnTo>
                    <a:pt x="5153749" y="0"/>
                  </a:lnTo>
                  <a:lnTo>
                    <a:pt x="5418772" y="142201"/>
                  </a:lnTo>
                  <a:lnTo>
                    <a:pt x="4889030" y="219494"/>
                  </a:lnTo>
                  <a:lnTo>
                    <a:pt x="4964087" y="0"/>
                  </a:lnTo>
                  <a:lnTo>
                    <a:pt x="4946586" y="0"/>
                  </a:lnTo>
                  <a:lnTo>
                    <a:pt x="4871351" y="220040"/>
                  </a:lnTo>
                  <a:lnTo>
                    <a:pt x="4857089" y="217017"/>
                  </a:lnTo>
                  <a:lnTo>
                    <a:pt x="4857089" y="233921"/>
                  </a:lnTo>
                  <a:lnTo>
                    <a:pt x="4632160" y="400100"/>
                  </a:lnTo>
                  <a:lnTo>
                    <a:pt x="4618774" y="385737"/>
                  </a:lnTo>
                  <a:lnTo>
                    <a:pt x="4618774" y="409994"/>
                  </a:lnTo>
                  <a:lnTo>
                    <a:pt x="4479264" y="513067"/>
                  </a:lnTo>
                  <a:lnTo>
                    <a:pt x="4376813" y="150355"/>
                  </a:lnTo>
                  <a:lnTo>
                    <a:pt x="4618774" y="409994"/>
                  </a:lnTo>
                  <a:lnTo>
                    <a:pt x="4618774" y="385737"/>
                  </a:lnTo>
                  <a:lnTo>
                    <a:pt x="4383494" y="133248"/>
                  </a:lnTo>
                  <a:lnTo>
                    <a:pt x="4393755" y="135432"/>
                  </a:lnTo>
                  <a:lnTo>
                    <a:pt x="4411904" y="139280"/>
                  </a:lnTo>
                  <a:lnTo>
                    <a:pt x="4857089" y="233921"/>
                  </a:lnTo>
                  <a:lnTo>
                    <a:pt x="4857089" y="217017"/>
                  </a:lnTo>
                  <a:lnTo>
                    <a:pt x="4390390" y="117779"/>
                  </a:lnTo>
                  <a:lnTo>
                    <a:pt x="4731029" y="0"/>
                  </a:lnTo>
                  <a:lnTo>
                    <a:pt x="4680331" y="0"/>
                  </a:lnTo>
                  <a:lnTo>
                    <a:pt x="4366755" y="108419"/>
                  </a:lnTo>
                  <a:lnTo>
                    <a:pt x="4356049" y="0"/>
                  </a:lnTo>
                  <a:lnTo>
                    <a:pt x="4339412" y="0"/>
                  </a:lnTo>
                  <a:lnTo>
                    <a:pt x="4349991" y="107238"/>
                  </a:lnTo>
                  <a:lnTo>
                    <a:pt x="4065460" y="0"/>
                  </a:lnTo>
                  <a:lnTo>
                    <a:pt x="4018483" y="0"/>
                  </a:lnTo>
                  <a:lnTo>
                    <a:pt x="4352709" y="125945"/>
                  </a:lnTo>
                  <a:lnTo>
                    <a:pt x="4457865" y="497852"/>
                  </a:lnTo>
                  <a:lnTo>
                    <a:pt x="3972928" y="0"/>
                  </a:lnTo>
                  <a:lnTo>
                    <a:pt x="3949814" y="0"/>
                  </a:lnTo>
                  <a:lnTo>
                    <a:pt x="4459770" y="523544"/>
                  </a:lnTo>
                  <a:lnTo>
                    <a:pt x="3907853" y="730554"/>
                  </a:lnTo>
                  <a:lnTo>
                    <a:pt x="3921988" y="0"/>
                  </a:lnTo>
                  <a:lnTo>
                    <a:pt x="3905415" y="0"/>
                  </a:lnTo>
                  <a:lnTo>
                    <a:pt x="3891013" y="744728"/>
                  </a:lnTo>
                  <a:lnTo>
                    <a:pt x="3891953" y="746848"/>
                  </a:lnTo>
                  <a:lnTo>
                    <a:pt x="3893769" y="748677"/>
                  </a:lnTo>
                  <a:lnTo>
                    <a:pt x="4183024" y="1013739"/>
                  </a:lnTo>
                  <a:lnTo>
                    <a:pt x="4557954" y="1357299"/>
                  </a:lnTo>
                  <a:lnTo>
                    <a:pt x="4558220" y="1357553"/>
                  </a:lnTo>
                  <a:lnTo>
                    <a:pt x="4559427" y="1358620"/>
                  </a:lnTo>
                  <a:lnTo>
                    <a:pt x="4561052" y="1359281"/>
                  </a:lnTo>
                  <a:lnTo>
                    <a:pt x="4563402" y="1359509"/>
                  </a:lnTo>
                  <a:lnTo>
                    <a:pt x="4564100" y="1359496"/>
                  </a:lnTo>
                  <a:lnTo>
                    <a:pt x="4628261" y="1297978"/>
                  </a:lnTo>
                  <a:lnTo>
                    <a:pt x="5044745" y="880211"/>
                  </a:lnTo>
                  <a:lnTo>
                    <a:pt x="5055171" y="875550"/>
                  </a:lnTo>
                  <a:lnTo>
                    <a:pt x="5246040" y="790435"/>
                  </a:lnTo>
                  <a:lnTo>
                    <a:pt x="5273637" y="778129"/>
                  </a:lnTo>
                  <a:lnTo>
                    <a:pt x="5274805" y="777544"/>
                  </a:lnTo>
                  <a:lnTo>
                    <a:pt x="5279720" y="765670"/>
                  </a:lnTo>
                  <a:lnTo>
                    <a:pt x="5446852" y="170243"/>
                  </a:lnTo>
                  <a:lnTo>
                    <a:pt x="5452986" y="148399"/>
                  </a:lnTo>
                  <a:lnTo>
                    <a:pt x="5453075" y="147764"/>
                  </a:lnTo>
                  <a:lnTo>
                    <a:pt x="5453151" y="145935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58600" y="0"/>
              <a:ext cx="2536190" cy="1638935"/>
            </a:xfrm>
            <a:custGeom>
              <a:avLst/>
              <a:gdLst/>
              <a:ahLst/>
              <a:cxnLst/>
              <a:rect l="l" t="t" r="r" b="b"/>
              <a:pathLst>
                <a:path w="2536190" h="1638935">
                  <a:moveTo>
                    <a:pt x="1962498" y="752865"/>
                  </a:moveTo>
                  <a:lnTo>
                    <a:pt x="1814561" y="604928"/>
                  </a:lnTo>
                  <a:lnTo>
                    <a:pt x="2504931" y="1193703"/>
                  </a:lnTo>
                  <a:lnTo>
                    <a:pt x="1969747" y="0"/>
                  </a:lnTo>
                  <a:lnTo>
                    <a:pt x="1987882" y="0"/>
                  </a:lnTo>
                  <a:lnTo>
                    <a:pt x="2535006" y="1220336"/>
                  </a:lnTo>
                  <a:lnTo>
                    <a:pt x="2535451" y="1221273"/>
                  </a:lnTo>
                  <a:lnTo>
                    <a:pt x="2535721" y="1222291"/>
                  </a:lnTo>
                  <a:lnTo>
                    <a:pt x="2535814" y="1223837"/>
                  </a:lnTo>
                  <a:lnTo>
                    <a:pt x="2535803" y="1224270"/>
                  </a:lnTo>
                  <a:lnTo>
                    <a:pt x="2532548" y="1230406"/>
                  </a:lnTo>
                  <a:lnTo>
                    <a:pt x="2531038" y="1231542"/>
                  </a:lnTo>
                  <a:lnTo>
                    <a:pt x="2529152" y="1232163"/>
                  </a:lnTo>
                  <a:lnTo>
                    <a:pt x="2520995" y="1231735"/>
                  </a:lnTo>
                  <a:lnTo>
                    <a:pt x="2503574" y="1214314"/>
                  </a:lnTo>
                  <a:lnTo>
                    <a:pt x="1962498" y="752865"/>
                  </a:lnTo>
                  <a:close/>
                </a:path>
                <a:path w="2536190" h="1638935">
                  <a:moveTo>
                    <a:pt x="1429812" y="465081"/>
                  </a:moveTo>
                  <a:lnTo>
                    <a:pt x="1399835" y="435104"/>
                  </a:lnTo>
                  <a:lnTo>
                    <a:pt x="1799453" y="596660"/>
                  </a:lnTo>
                  <a:lnTo>
                    <a:pt x="1933595" y="0"/>
                  </a:lnTo>
                  <a:lnTo>
                    <a:pt x="1950572" y="0"/>
                  </a:lnTo>
                  <a:lnTo>
                    <a:pt x="1814561" y="604928"/>
                  </a:lnTo>
                  <a:lnTo>
                    <a:pt x="1962498" y="752865"/>
                  </a:lnTo>
                  <a:lnTo>
                    <a:pt x="1820067" y="631395"/>
                  </a:lnTo>
                  <a:lnTo>
                    <a:pt x="1824105" y="646838"/>
                  </a:lnTo>
                  <a:lnTo>
                    <a:pt x="1786561" y="609295"/>
                  </a:lnTo>
                  <a:lnTo>
                    <a:pt x="1429812" y="465081"/>
                  </a:lnTo>
                  <a:close/>
                </a:path>
                <a:path w="2536190" h="1638935">
                  <a:moveTo>
                    <a:pt x="1400853" y="434225"/>
                  </a:moveTo>
                  <a:lnTo>
                    <a:pt x="1389119" y="422490"/>
                  </a:lnTo>
                  <a:lnTo>
                    <a:pt x="1878464" y="0"/>
                  </a:lnTo>
                  <a:lnTo>
                    <a:pt x="1903812" y="0"/>
                  </a:lnTo>
                  <a:lnTo>
                    <a:pt x="1400853" y="434225"/>
                  </a:lnTo>
                  <a:close/>
                </a:path>
                <a:path w="2536190" h="1638935">
                  <a:moveTo>
                    <a:pt x="1424899" y="463095"/>
                  </a:moveTo>
                  <a:lnTo>
                    <a:pt x="1368389" y="406586"/>
                  </a:lnTo>
                  <a:lnTo>
                    <a:pt x="1273412" y="0"/>
                  </a:lnTo>
                  <a:lnTo>
                    <a:pt x="1290428" y="0"/>
                  </a:lnTo>
                  <a:lnTo>
                    <a:pt x="1389119" y="422490"/>
                  </a:lnTo>
                  <a:lnTo>
                    <a:pt x="1400853" y="434225"/>
                  </a:lnTo>
                  <a:lnTo>
                    <a:pt x="1399835" y="435104"/>
                  </a:lnTo>
                  <a:lnTo>
                    <a:pt x="1429812" y="465081"/>
                  </a:lnTo>
                  <a:lnTo>
                    <a:pt x="1424899" y="463095"/>
                  </a:lnTo>
                  <a:close/>
                </a:path>
                <a:path w="2536190" h="1638935">
                  <a:moveTo>
                    <a:pt x="1982501" y="1203489"/>
                  </a:moveTo>
                  <a:lnTo>
                    <a:pt x="1965087" y="1186075"/>
                  </a:lnTo>
                  <a:lnTo>
                    <a:pt x="2503574" y="1214314"/>
                  </a:lnTo>
                  <a:lnTo>
                    <a:pt x="2520995" y="1231735"/>
                  </a:lnTo>
                  <a:lnTo>
                    <a:pt x="1982501" y="1203489"/>
                  </a:lnTo>
                  <a:close/>
                </a:path>
                <a:path w="2536190" h="1638935">
                  <a:moveTo>
                    <a:pt x="1082680" y="1035328"/>
                  </a:moveTo>
                  <a:lnTo>
                    <a:pt x="1070547" y="1023195"/>
                  </a:lnTo>
                  <a:lnTo>
                    <a:pt x="1786561" y="609295"/>
                  </a:lnTo>
                  <a:lnTo>
                    <a:pt x="1824105" y="646838"/>
                  </a:lnTo>
                  <a:lnTo>
                    <a:pt x="1827976" y="661647"/>
                  </a:lnTo>
                  <a:lnTo>
                    <a:pt x="1791761" y="625432"/>
                  </a:lnTo>
                  <a:lnTo>
                    <a:pt x="1082680" y="1035328"/>
                  </a:lnTo>
                  <a:close/>
                </a:path>
                <a:path w="2536190" h="1638935">
                  <a:moveTo>
                    <a:pt x="1545275" y="1555770"/>
                  </a:moveTo>
                  <a:lnTo>
                    <a:pt x="1528839" y="1539334"/>
                  </a:lnTo>
                  <a:lnTo>
                    <a:pt x="1791761" y="625432"/>
                  </a:lnTo>
                  <a:lnTo>
                    <a:pt x="1827976" y="661647"/>
                  </a:lnTo>
                  <a:lnTo>
                    <a:pt x="1828184" y="662440"/>
                  </a:lnTo>
                  <a:lnTo>
                    <a:pt x="1805008" y="639264"/>
                  </a:lnTo>
                  <a:lnTo>
                    <a:pt x="1548326" y="1531489"/>
                  </a:lnTo>
                  <a:lnTo>
                    <a:pt x="1560057" y="1543220"/>
                  </a:lnTo>
                  <a:lnTo>
                    <a:pt x="1545275" y="1555770"/>
                  </a:lnTo>
                  <a:close/>
                </a:path>
                <a:path w="2536190" h="1638935">
                  <a:moveTo>
                    <a:pt x="1560057" y="1543220"/>
                  </a:moveTo>
                  <a:lnTo>
                    <a:pt x="1548326" y="1531489"/>
                  </a:lnTo>
                  <a:lnTo>
                    <a:pt x="1949290" y="1191074"/>
                  </a:lnTo>
                  <a:lnTo>
                    <a:pt x="1805008" y="639264"/>
                  </a:lnTo>
                  <a:lnTo>
                    <a:pt x="1828184" y="662440"/>
                  </a:lnTo>
                  <a:lnTo>
                    <a:pt x="1965087" y="1186075"/>
                  </a:lnTo>
                  <a:lnTo>
                    <a:pt x="1982501" y="1203489"/>
                  </a:lnTo>
                  <a:lnTo>
                    <a:pt x="1961493" y="1202388"/>
                  </a:lnTo>
                  <a:lnTo>
                    <a:pt x="1560057" y="1543220"/>
                  </a:lnTo>
                  <a:close/>
                </a:path>
                <a:path w="2536190" h="1638935">
                  <a:moveTo>
                    <a:pt x="1014096" y="529238"/>
                  </a:moveTo>
                  <a:lnTo>
                    <a:pt x="1000234" y="515375"/>
                  </a:lnTo>
                  <a:lnTo>
                    <a:pt x="1368906" y="432654"/>
                  </a:lnTo>
                  <a:lnTo>
                    <a:pt x="997915" y="0"/>
                  </a:lnTo>
                  <a:lnTo>
                    <a:pt x="1019748" y="0"/>
                  </a:lnTo>
                  <a:lnTo>
                    <a:pt x="1368389" y="406586"/>
                  </a:lnTo>
                  <a:lnTo>
                    <a:pt x="1424899" y="463095"/>
                  </a:lnTo>
                  <a:lnTo>
                    <a:pt x="1387867" y="448125"/>
                  </a:lnTo>
                  <a:lnTo>
                    <a:pt x="1380214" y="461995"/>
                  </a:lnTo>
                  <a:lnTo>
                    <a:pt x="1368029" y="449810"/>
                  </a:lnTo>
                  <a:lnTo>
                    <a:pt x="1014096" y="529238"/>
                  </a:lnTo>
                  <a:close/>
                </a:path>
                <a:path w="2536190" h="1638935">
                  <a:moveTo>
                    <a:pt x="769131" y="584210"/>
                  </a:moveTo>
                  <a:lnTo>
                    <a:pt x="755260" y="570339"/>
                  </a:lnTo>
                  <a:lnTo>
                    <a:pt x="983991" y="519016"/>
                  </a:lnTo>
                  <a:lnTo>
                    <a:pt x="928186" y="0"/>
                  </a:lnTo>
                  <a:lnTo>
                    <a:pt x="944795" y="0"/>
                  </a:lnTo>
                  <a:lnTo>
                    <a:pt x="1000234" y="515375"/>
                  </a:lnTo>
                  <a:lnTo>
                    <a:pt x="1014096" y="529238"/>
                  </a:lnTo>
                  <a:lnTo>
                    <a:pt x="1002027" y="531946"/>
                  </a:lnTo>
                  <a:lnTo>
                    <a:pt x="1004423" y="554226"/>
                  </a:lnTo>
                  <a:lnTo>
                    <a:pt x="985784" y="535587"/>
                  </a:lnTo>
                  <a:lnTo>
                    <a:pt x="769131" y="584210"/>
                  </a:lnTo>
                  <a:close/>
                </a:path>
                <a:path w="2536190" h="1638935">
                  <a:moveTo>
                    <a:pt x="1075512" y="1039472"/>
                  </a:moveTo>
                  <a:lnTo>
                    <a:pt x="1054339" y="1018299"/>
                  </a:lnTo>
                  <a:lnTo>
                    <a:pt x="1368029" y="449810"/>
                  </a:lnTo>
                  <a:lnTo>
                    <a:pt x="1380214" y="461995"/>
                  </a:lnTo>
                  <a:lnTo>
                    <a:pt x="1070547" y="1023195"/>
                  </a:lnTo>
                  <a:lnTo>
                    <a:pt x="1082680" y="1035328"/>
                  </a:lnTo>
                  <a:lnTo>
                    <a:pt x="1075512" y="1039472"/>
                  </a:lnTo>
                  <a:close/>
                </a:path>
                <a:path w="2536190" h="1638935">
                  <a:moveTo>
                    <a:pt x="760810" y="586078"/>
                  </a:moveTo>
                  <a:lnTo>
                    <a:pt x="739579" y="564846"/>
                  </a:lnTo>
                  <a:lnTo>
                    <a:pt x="891623" y="0"/>
                  </a:lnTo>
                  <a:lnTo>
                    <a:pt x="908769" y="0"/>
                  </a:lnTo>
                  <a:lnTo>
                    <a:pt x="755260" y="570339"/>
                  </a:lnTo>
                  <a:lnTo>
                    <a:pt x="769131" y="584210"/>
                  </a:lnTo>
                  <a:lnTo>
                    <a:pt x="760810" y="586078"/>
                  </a:lnTo>
                  <a:close/>
                </a:path>
                <a:path w="2536190" h="1638935">
                  <a:moveTo>
                    <a:pt x="1068433" y="1043564"/>
                  </a:moveTo>
                  <a:lnTo>
                    <a:pt x="1037030" y="1012161"/>
                  </a:lnTo>
                  <a:lnTo>
                    <a:pt x="985784" y="535587"/>
                  </a:lnTo>
                  <a:lnTo>
                    <a:pt x="1004423" y="554226"/>
                  </a:lnTo>
                  <a:lnTo>
                    <a:pt x="1054339" y="1018299"/>
                  </a:lnTo>
                  <a:lnTo>
                    <a:pt x="1075512" y="1039472"/>
                  </a:lnTo>
                  <a:lnTo>
                    <a:pt x="1068433" y="1043564"/>
                  </a:lnTo>
                  <a:close/>
                </a:path>
                <a:path w="2536190" h="1638935">
                  <a:moveTo>
                    <a:pt x="55614" y="965172"/>
                  </a:moveTo>
                  <a:lnTo>
                    <a:pt x="43402" y="952961"/>
                  </a:lnTo>
                  <a:lnTo>
                    <a:pt x="730469" y="579203"/>
                  </a:lnTo>
                  <a:lnTo>
                    <a:pt x="191105" y="0"/>
                  </a:lnTo>
                  <a:lnTo>
                    <a:pt x="213690" y="0"/>
                  </a:lnTo>
                  <a:lnTo>
                    <a:pt x="739579" y="564846"/>
                  </a:lnTo>
                  <a:lnTo>
                    <a:pt x="760810" y="586078"/>
                  </a:lnTo>
                  <a:lnTo>
                    <a:pt x="757100" y="586910"/>
                  </a:lnTo>
                  <a:lnTo>
                    <a:pt x="811868" y="670110"/>
                  </a:lnTo>
                  <a:lnTo>
                    <a:pt x="736513" y="594755"/>
                  </a:lnTo>
                  <a:lnTo>
                    <a:pt x="55614" y="965172"/>
                  </a:lnTo>
                  <a:close/>
                </a:path>
                <a:path w="2536190" h="1638935">
                  <a:moveTo>
                    <a:pt x="178317" y="1096260"/>
                  </a:moveTo>
                  <a:lnTo>
                    <a:pt x="50183" y="968127"/>
                  </a:lnTo>
                  <a:lnTo>
                    <a:pt x="823142" y="1611643"/>
                  </a:lnTo>
                  <a:lnTo>
                    <a:pt x="736513" y="594755"/>
                  </a:lnTo>
                  <a:lnTo>
                    <a:pt x="811868" y="670110"/>
                  </a:lnTo>
                  <a:lnTo>
                    <a:pt x="812365" y="670864"/>
                  </a:lnTo>
                  <a:lnTo>
                    <a:pt x="754725" y="613224"/>
                  </a:lnTo>
                  <a:lnTo>
                    <a:pt x="838200" y="1592907"/>
                  </a:lnTo>
                  <a:lnTo>
                    <a:pt x="851095" y="1605801"/>
                  </a:lnTo>
                  <a:lnTo>
                    <a:pt x="845486" y="1621014"/>
                  </a:lnTo>
                  <a:lnTo>
                    <a:pt x="860479" y="1636007"/>
                  </a:lnTo>
                  <a:lnTo>
                    <a:pt x="834128" y="1638836"/>
                  </a:lnTo>
                  <a:lnTo>
                    <a:pt x="833508" y="1638918"/>
                  </a:lnTo>
                  <a:lnTo>
                    <a:pt x="832817" y="1638930"/>
                  </a:lnTo>
                  <a:lnTo>
                    <a:pt x="830427" y="1638626"/>
                  </a:lnTo>
                  <a:lnTo>
                    <a:pt x="828975" y="1637946"/>
                  </a:lnTo>
                  <a:lnTo>
                    <a:pt x="178317" y="1096260"/>
                  </a:lnTo>
                  <a:close/>
                </a:path>
                <a:path w="2536190" h="1638935">
                  <a:moveTo>
                    <a:pt x="851095" y="1605801"/>
                  </a:moveTo>
                  <a:lnTo>
                    <a:pt x="838200" y="1592907"/>
                  </a:lnTo>
                  <a:lnTo>
                    <a:pt x="1039703" y="1046333"/>
                  </a:lnTo>
                  <a:lnTo>
                    <a:pt x="754725" y="613224"/>
                  </a:lnTo>
                  <a:lnTo>
                    <a:pt x="812365" y="670864"/>
                  </a:lnTo>
                  <a:lnTo>
                    <a:pt x="1037030" y="1012161"/>
                  </a:lnTo>
                  <a:lnTo>
                    <a:pt x="1068433" y="1043564"/>
                  </a:lnTo>
                  <a:lnTo>
                    <a:pt x="1062141" y="1047201"/>
                  </a:lnTo>
                  <a:lnTo>
                    <a:pt x="1493168" y="1501719"/>
                  </a:lnTo>
                  <a:lnTo>
                    <a:pt x="1052082" y="1060633"/>
                  </a:lnTo>
                  <a:lnTo>
                    <a:pt x="851095" y="1605801"/>
                  </a:lnTo>
                  <a:close/>
                </a:path>
                <a:path w="2536190" h="1638935">
                  <a:moveTo>
                    <a:pt x="29947" y="972739"/>
                  </a:moveTo>
                  <a:lnTo>
                    <a:pt x="28155" y="970948"/>
                  </a:lnTo>
                  <a:lnTo>
                    <a:pt x="27347" y="968898"/>
                  </a:lnTo>
                  <a:lnTo>
                    <a:pt x="0" y="0"/>
                  </a:lnTo>
                  <a:lnTo>
                    <a:pt x="16501" y="0"/>
                  </a:lnTo>
                  <a:lnTo>
                    <a:pt x="43402" y="952961"/>
                  </a:lnTo>
                  <a:lnTo>
                    <a:pt x="55614" y="965172"/>
                  </a:lnTo>
                  <a:lnTo>
                    <a:pt x="50183" y="968127"/>
                  </a:lnTo>
                  <a:lnTo>
                    <a:pt x="178317" y="1096260"/>
                  </a:lnTo>
                  <a:lnTo>
                    <a:pt x="29947" y="972739"/>
                  </a:lnTo>
                  <a:close/>
                </a:path>
                <a:path w="2536190" h="1638935">
                  <a:moveTo>
                    <a:pt x="860479" y="1636007"/>
                  </a:moveTo>
                  <a:lnTo>
                    <a:pt x="845486" y="1621014"/>
                  </a:lnTo>
                  <a:lnTo>
                    <a:pt x="1515267" y="1549088"/>
                  </a:lnTo>
                  <a:lnTo>
                    <a:pt x="1052082" y="1060633"/>
                  </a:lnTo>
                  <a:lnTo>
                    <a:pt x="1493168" y="1501719"/>
                  </a:lnTo>
                  <a:lnTo>
                    <a:pt x="1528839" y="1539334"/>
                  </a:lnTo>
                  <a:lnTo>
                    <a:pt x="1545275" y="1555770"/>
                  </a:lnTo>
                  <a:lnTo>
                    <a:pt x="1538234" y="1561749"/>
                  </a:lnTo>
                  <a:lnTo>
                    <a:pt x="1537437" y="1562451"/>
                  </a:lnTo>
                  <a:lnTo>
                    <a:pt x="1536512" y="1562978"/>
                  </a:lnTo>
                  <a:lnTo>
                    <a:pt x="1535399" y="1563365"/>
                  </a:lnTo>
                  <a:lnTo>
                    <a:pt x="1534861" y="1563528"/>
                  </a:lnTo>
                  <a:lnTo>
                    <a:pt x="1534287" y="1563657"/>
                  </a:lnTo>
                  <a:lnTo>
                    <a:pt x="860479" y="1636007"/>
                  </a:lnTo>
                  <a:close/>
                </a:path>
              </a:pathLst>
            </a:custGeom>
            <a:solidFill>
              <a:srgbClr val="0DE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04747" y="1172212"/>
              <a:ext cx="3410585" cy="2136775"/>
            </a:xfrm>
            <a:custGeom>
              <a:avLst/>
              <a:gdLst/>
              <a:ahLst/>
              <a:cxnLst/>
              <a:rect l="l" t="t" r="r" b="b"/>
              <a:pathLst>
                <a:path w="3410585" h="2136775">
                  <a:moveTo>
                    <a:pt x="1686" y="1055856"/>
                  </a:moveTo>
                  <a:lnTo>
                    <a:pt x="1101" y="1054778"/>
                  </a:lnTo>
                  <a:lnTo>
                    <a:pt x="538" y="1053279"/>
                  </a:lnTo>
                  <a:lnTo>
                    <a:pt x="445" y="1052951"/>
                  </a:lnTo>
                  <a:lnTo>
                    <a:pt x="0" y="1050984"/>
                  </a:lnTo>
                  <a:lnTo>
                    <a:pt x="116" y="1049391"/>
                  </a:lnTo>
                  <a:lnTo>
                    <a:pt x="761" y="1047553"/>
                  </a:lnTo>
                  <a:lnTo>
                    <a:pt x="936" y="1047166"/>
                  </a:lnTo>
                  <a:lnTo>
                    <a:pt x="1218" y="1046720"/>
                  </a:lnTo>
                  <a:lnTo>
                    <a:pt x="1593" y="1046041"/>
                  </a:lnTo>
                  <a:lnTo>
                    <a:pt x="3560" y="1043933"/>
                  </a:lnTo>
                  <a:lnTo>
                    <a:pt x="4755" y="1043207"/>
                  </a:lnTo>
                  <a:lnTo>
                    <a:pt x="6136" y="1042809"/>
                  </a:lnTo>
                  <a:lnTo>
                    <a:pt x="692362" y="854890"/>
                  </a:lnTo>
                  <a:lnTo>
                    <a:pt x="1107788" y="342796"/>
                  </a:lnTo>
                  <a:lnTo>
                    <a:pt x="1108514" y="342187"/>
                  </a:lnTo>
                  <a:lnTo>
                    <a:pt x="1929134" y="480"/>
                  </a:lnTo>
                  <a:lnTo>
                    <a:pt x="1931078" y="82"/>
                  </a:lnTo>
                  <a:lnTo>
                    <a:pt x="3059916" y="339249"/>
                  </a:lnTo>
                  <a:lnTo>
                    <a:pt x="3078195" y="386593"/>
                  </a:lnTo>
                  <a:lnTo>
                    <a:pt x="3053324" y="361722"/>
                  </a:lnTo>
                  <a:lnTo>
                    <a:pt x="3052443" y="362481"/>
                  </a:lnTo>
                  <a:lnTo>
                    <a:pt x="3040699" y="350737"/>
                  </a:lnTo>
                  <a:lnTo>
                    <a:pt x="1945483" y="21092"/>
                  </a:lnTo>
                  <a:lnTo>
                    <a:pt x="1961039" y="61613"/>
                  </a:lnTo>
                  <a:lnTo>
                    <a:pt x="1921102" y="21676"/>
                  </a:lnTo>
                  <a:lnTo>
                    <a:pt x="1134688" y="348899"/>
                  </a:lnTo>
                  <a:lnTo>
                    <a:pt x="1166683" y="380894"/>
                  </a:lnTo>
                  <a:lnTo>
                    <a:pt x="1120893" y="360937"/>
                  </a:lnTo>
                  <a:lnTo>
                    <a:pt x="1118560" y="390056"/>
                  </a:lnTo>
                  <a:lnTo>
                    <a:pt x="1103176" y="374672"/>
                  </a:lnTo>
                  <a:lnTo>
                    <a:pt x="707329" y="862667"/>
                  </a:lnTo>
                  <a:lnTo>
                    <a:pt x="751012" y="929231"/>
                  </a:lnTo>
                  <a:lnTo>
                    <a:pt x="693476" y="871695"/>
                  </a:lnTo>
                  <a:lnTo>
                    <a:pt x="37838" y="1051278"/>
                  </a:lnTo>
                  <a:lnTo>
                    <a:pt x="63146" y="1076586"/>
                  </a:lnTo>
                  <a:lnTo>
                    <a:pt x="37991" y="1068692"/>
                  </a:lnTo>
                  <a:lnTo>
                    <a:pt x="1045313" y="2080699"/>
                  </a:lnTo>
                  <a:lnTo>
                    <a:pt x="1025585" y="2079589"/>
                  </a:lnTo>
                  <a:lnTo>
                    <a:pt x="2659" y="1056663"/>
                  </a:lnTo>
                  <a:lnTo>
                    <a:pt x="1686" y="1055856"/>
                  </a:lnTo>
                  <a:close/>
                </a:path>
                <a:path w="3410585" h="2136775">
                  <a:moveTo>
                    <a:pt x="2356904" y="1021967"/>
                  </a:moveTo>
                  <a:lnTo>
                    <a:pt x="2324362" y="989425"/>
                  </a:lnTo>
                  <a:lnTo>
                    <a:pt x="3388930" y="1465382"/>
                  </a:lnTo>
                  <a:lnTo>
                    <a:pt x="3053324" y="361722"/>
                  </a:lnTo>
                  <a:lnTo>
                    <a:pt x="3078195" y="386593"/>
                  </a:lnTo>
                  <a:lnTo>
                    <a:pt x="3410198" y="1478499"/>
                  </a:lnTo>
                  <a:lnTo>
                    <a:pt x="3410538" y="1480221"/>
                  </a:lnTo>
                  <a:lnTo>
                    <a:pt x="3410421" y="1481626"/>
                  </a:lnTo>
                  <a:lnTo>
                    <a:pt x="3409800" y="1483535"/>
                  </a:lnTo>
                  <a:lnTo>
                    <a:pt x="3409554" y="1484085"/>
                  </a:lnTo>
                  <a:lnTo>
                    <a:pt x="3409103" y="1484712"/>
                  </a:lnTo>
                  <a:lnTo>
                    <a:pt x="3408419" y="1485854"/>
                  </a:lnTo>
                  <a:lnTo>
                    <a:pt x="3407283" y="1486943"/>
                  </a:lnTo>
                  <a:lnTo>
                    <a:pt x="3405878" y="1487669"/>
                  </a:lnTo>
                  <a:lnTo>
                    <a:pt x="3405292" y="1487950"/>
                  </a:lnTo>
                  <a:lnTo>
                    <a:pt x="3391263" y="1493312"/>
                  </a:lnTo>
                  <a:lnTo>
                    <a:pt x="3375441" y="1477490"/>
                  </a:lnTo>
                  <a:lnTo>
                    <a:pt x="2356904" y="1021967"/>
                  </a:lnTo>
                  <a:close/>
                </a:path>
                <a:path w="3410585" h="2136775">
                  <a:moveTo>
                    <a:pt x="2324438" y="989360"/>
                  </a:moveTo>
                  <a:lnTo>
                    <a:pt x="2312698" y="977620"/>
                  </a:lnTo>
                  <a:lnTo>
                    <a:pt x="3040699" y="350737"/>
                  </a:lnTo>
                  <a:lnTo>
                    <a:pt x="3052443" y="362481"/>
                  </a:lnTo>
                  <a:lnTo>
                    <a:pt x="2324438" y="989360"/>
                  </a:lnTo>
                  <a:close/>
                </a:path>
                <a:path w="3410585" h="2136775">
                  <a:moveTo>
                    <a:pt x="1166683" y="380894"/>
                  </a:moveTo>
                  <a:lnTo>
                    <a:pt x="1134688" y="348899"/>
                  </a:lnTo>
                  <a:lnTo>
                    <a:pt x="1817847" y="646637"/>
                  </a:lnTo>
                  <a:lnTo>
                    <a:pt x="1921102" y="21676"/>
                  </a:lnTo>
                  <a:lnTo>
                    <a:pt x="1961039" y="61613"/>
                  </a:lnTo>
                  <a:lnTo>
                    <a:pt x="1963681" y="68494"/>
                  </a:lnTo>
                  <a:lnTo>
                    <a:pt x="1934910" y="39723"/>
                  </a:lnTo>
                  <a:lnTo>
                    <a:pt x="1833329" y="654625"/>
                  </a:lnTo>
                  <a:lnTo>
                    <a:pt x="1897413" y="718710"/>
                  </a:lnTo>
                  <a:lnTo>
                    <a:pt x="1842711" y="681151"/>
                  </a:lnTo>
                  <a:lnTo>
                    <a:pt x="1852177" y="703896"/>
                  </a:lnTo>
                  <a:lnTo>
                    <a:pt x="1809205" y="660924"/>
                  </a:lnTo>
                  <a:lnTo>
                    <a:pt x="1166683" y="380894"/>
                  </a:lnTo>
                  <a:close/>
                </a:path>
                <a:path w="3410585" h="2136775">
                  <a:moveTo>
                    <a:pt x="2288473" y="1722315"/>
                  </a:moveTo>
                  <a:lnTo>
                    <a:pt x="2274469" y="1708311"/>
                  </a:lnTo>
                  <a:lnTo>
                    <a:pt x="3375441" y="1477490"/>
                  </a:lnTo>
                  <a:lnTo>
                    <a:pt x="3391263" y="1493312"/>
                  </a:lnTo>
                  <a:lnTo>
                    <a:pt x="3314489" y="1522654"/>
                  </a:lnTo>
                  <a:lnTo>
                    <a:pt x="3301712" y="1509876"/>
                  </a:lnTo>
                  <a:lnTo>
                    <a:pt x="2288473" y="1722315"/>
                  </a:lnTo>
                  <a:close/>
                </a:path>
                <a:path w="3410585" h="2136775">
                  <a:moveTo>
                    <a:pt x="1897413" y="718710"/>
                  </a:moveTo>
                  <a:lnTo>
                    <a:pt x="1833329" y="654625"/>
                  </a:lnTo>
                  <a:lnTo>
                    <a:pt x="2291899" y="969631"/>
                  </a:lnTo>
                  <a:lnTo>
                    <a:pt x="1934910" y="39723"/>
                  </a:lnTo>
                  <a:lnTo>
                    <a:pt x="1963681" y="68494"/>
                  </a:lnTo>
                  <a:lnTo>
                    <a:pt x="2312698" y="977620"/>
                  </a:lnTo>
                  <a:lnTo>
                    <a:pt x="2324438" y="989360"/>
                  </a:lnTo>
                  <a:lnTo>
                    <a:pt x="2356904" y="1021967"/>
                  </a:lnTo>
                  <a:lnTo>
                    <a:pt x="2316740" y="1004004"/>
                  </a:lnTo>
                  <a:lnTo>
                    <a:pt x="2316176" y="1013395"/>
                  </a:lnTo>
                  <a:lnTo>
                    <a:pt x="2293329" y="990547"/>
                  </a:lnTo>
                  <a:lnTo>
                    <a:pt x="1897413" y="718710"/>
                  </a:lnTo>
                  <a:close/>
                </a:path>
                <a:path w="3410585" h="2136775">
                  <a:moveTo>
                    <a:pt x="2376980" y="1880965"/>
                  </a:moveTo>
                  <a:lnTo>
                    <a:pt x="2364196" y="1868182"/>
                  </a:lnTo>
                  <a:lnTo>
                    <a:pt x="3301712" y="1509876"/>
                  </a:lnTo>
                  <a:lnTo>
                    <a:pt x="3314489" y="1522654"/>
                  </a:lnTo>
                  <a:lnTo>
                    <a:pt x="2376980" y="1880965"/>
                  </a:lnTo>
                  <a:close/>
                </a:path>
                <a:path w="3410585" h="2136775">
                  <a:moveTo>
                    <a:pt x="2041625" y="1141875"/>
                  </a:moveTo>
                  <a:lnTo>
                    <a:pt x="2029355" y="1129605"/>
                  </a:lnTo>
                  <a:lnTo>
                    <a:pt x="2293329" y="990547"/>
                  </a:lnTo>
                  <a:lnTo>
                    <a:pt x="2316176" y="1013395"/>
                  </a:lnTo>
                  <a:lnTo>
                    <a:pt x="2315695" y="1021415"/>
                  </a:lnTo>
                  <a:lnTo>
                    <a:pt x="2300040" y="1005760"/>
                  </a:lnTo>
                  <a:lnTo>
                    <a:pt x="2041625" y="1141875"/>
                  </a:lnTo>
                  <a:close/>
                </a:path>
                <a:path w="3410585" h="2136775">
                  <a:moveTo>
                    <a:pt x="2275084" y="1698060"/>
                  </a:moveTo>
                  <a:lnTo>
                    <a:pt x="2259430" y="1682406"/>
                  </a:lnTo>
                  <a:lnTo>
                    <a:pt x="2300040" y="1005760"/>
                  </a:lnTo>
                  <a:lnTo>
                    <a:pt x="2315695" y="1021415"/>
                  </a:lnTo>
                  <a:lnTo>
                    <a:pt x="2275084" y="1698060"/>
                  </a:lnTo>
                  <a:close/>
                </a:path>
                <a:path w="3410585" h="2136775">
                  <a:moveTo>
                    <a:pt x="1053220" y="1363480"/>
                  </a:moveTo>
                  <a:lnTo>
                    <a:pt x="1041485" y="1351745"/>
                  </a:lnTo>
                  <a:lnTo>
                    <a:pt x="1809205" y="660924"/>
                  </a:lnTo>
                  <a:lnTo>
                    <a:pt x="1852177" y="703896"/>
                  </a:lnTo>
                  <a:lnTo>
                    <a:pt x="1855800" y="712601"/>
                  </a:lnTo>
                  <a:lnTo>
                    <a:pt x="1825063" y="681864"/>
                  </a:lnTo>
                  <a:lnTo>
                    <a:pt x="1819238" y="698944"/>
                  </a:lnTo>
                  <a:lnTo>
                    <a:pt x="1806197" y="685903"/>
                  </a:lnTo>
                  <a:lnTo>
                    <a:pt x="1053220" y="1363480"/>
                  </a:lnTo>
                  <a:close/>
                </a:path>
                <a:path w="3410585" h="2136775">
                  <a:moveTo>
                    <a:pt x="1606466" y="1371090"/>
                  </a:moveTo>
                  <a:lnTo>
                    <a:pt x="1594199" y="1358823"/>
                  </a:lnTo>
                  <a:lnTo>
                    <a:pt x="2014658" y="1137345"/>
                  </a:lnTo>
                  <a:lnTo>
                    <a:pt x="1825063" y="681864"/>
                  </a:lnTo>
                  <a:lnTo>
                    <a:pt x="1855800" y="712601"/>
                  </a:lnTo>
                  <a:lnTo>
                    <a:pt x="2029355" y="1129605"/>
                  </a:lnTo>
                  <a:lnTo>
                    <a:pt x="2041625" y="1141875"/>
                  </a:lnTo>
                  <a:lnTo>
                    <a:pt x="2035750" y="1144970"/>
                  </a:lnTo>
                  <a:lnTo>
                    <a:pt x="2051728" y="1183361"/>
                  </a:lnTo>
                  <a:lnTo>
                    <a:pt x="2021065" y="1152698"/>
                  </a:lnTo>
                  <a:lnTo>
                    <a:pt x="1606466" y="1371090"/>
                  </a:lnTo>
                  <a:close/>
                </a:path>
                <a:path w="3410585" h="2136775">
                  <a:moveTo>
                    <a:pt x="1069670" y="1380375"/>
                  </a:moveTo>
                  <a:lnTo>
                    <a:pt x="1052986" y="1363691"/>
                  </a:lnTo>
                  <a:lnTo>
                    <a:pt x="1573753" y="1367512"/>
                  </a:lnTo>
                  <a:lnTo>
                    <a:pt x="1806197" y="685903"/>
                  </a:lnTo>
                  <a:lnTo>
                    <a:pt x="1819238" y="698944"/>
                  </a:lnTo>
                  <a:lnTo>
                    <a:pt x="1594199" y="1358823"/>
                  </a:lnTo>
                  <a:lnTo>
                    <a:pt x="1606466" y="1371090"/>
                  </a:lnTo>
                  <a:lnTo>
                    <a:pt x="1597784" y="1375664"/>
                  </a:lnTo>
                  <a:lnTo>
                    <a:pt x="1634786" y="1412667"/>
                  </a:lnTo>
                  <a:lnTo>
                    <a:pt x="1601732" y="1396146"/>
                  </a:lnTo>
                  <a:lnTo>
                    <a:pt x="1628522" y="1440033"/>
                  </a:lnTo>
                  <a:lnTo>
                    <a:pt x="1578743" y="1390254"/>
                  </a:lnTo>
                  <a:lnTo>
                    <a:pt x="1574323" y="1395787"/>
                  </a:lnTo>
                  <a:lnTo>
                    <a:pt x="1562535" y="1383999"/>
                  </a:lnTo>
                  <a:lnTo>
                    <a:pt x="1069670" y="1380375"/>
                  </a:lnTo>
                  <a:close/>
                </a:path>
                <a:path w="3410585" h="2136775">
                  <a:moveTo>
                    <a:pt x="1634786" y="1412667"/>
                  </a:moveTo>
                  <a:lnTo>
                    <a:pt x="1597784" y="1375664"/>
                  </a:lnTo>
                  <a:lnTo>
                    <a:pt x="2249465" y="1701365"/>
                  </a:lnTo>
                  <a:lnTo>
                    <a:pt x="2021065" y="1152698"/>
                  </a:lnTo>
                  <a:lnTo>
                    <a:pt x="2051728" y="1183361"/>
                  </a:lnTo>
                  <a:lnTo>
                    <a:pt x="2259430" y="1682406"/>
                  </a:lnTo>
                  <a:lnTo>
                    <a:pt x="2275084" y="1698060"/>
                  </a:lnTo>
                  <a:lnTo>
                    <a:pt x="2274469" y="1708311"/>
                  </a:lnTo>
                  <a:lnTo>
                    <a:pt x="2288473" y="1722315"/>
                  </a:lnTo>
                  <a:lnTo>
                    <a:pt x="2278522" y="1724402"/>
                  </a:lnTo>
                  <a:lnTo>
                    <a:pt x="2311258" y="1779340"/>
                  </a:lnTo>
                  <a:lnTo>
                    <a:pt x="2254116" y="1722198"/>
                  </a:lnTo>
                  <a:lnTo>
                    <a:pt x="1634786" y="1412667"/>
                  </a:lnTo>
                  <a:close/>
                </a:path>
                <a:path w="3410585" h="2136775">
                  <a:moveTo>
                    <a:pt x="1058440" y="1380293"/>
                  </a:moveTo>
                  <a:lnTo>
                    <a:pt x="1025242" y="1347095"/>
                  </a:lnTo>
                  <a:lnTo>
                    <a:pt x="1103176" y="374672"/>
                  </a:lnTo>
                  <a:lnTo>
                    <a:pt x="1118560" y="390056"/>
                  </a:lnTo>
                  <a:lnTo>
                    <a:pt x="1041485" y="1351745"/>
                  </a:lnTo>
                  <a:lnTo>
                    <a:pt x="1053220" y="1363480"/>
                  </a:lnTo>
                  <a:lnTo>
                    <a:pt x="1052986" y="1363691"/>
                  </a:lnTo>
                  <a:lnTo>
                    <a:pt x="1069670" y="1380375"/>
                  </a:lnTo>
                  <a:lnTo>
                    <a:pt x="1058440" y="1380293"/>
                  </a:lnTo>
                  <a:close/>
                </a:path>
                <a:path w="3410585" h="2136775">
                  <a:moveTo>
                    <a:pt x="2053903" y="2127108"/>
                  </a:moveTo>
                  <a:lnTo>
                    <a:pt x="2038608" y="2111812"/>
                  </a:lnTo>
                  <a:lnTo>
                    <a:pt x="2254116" y="1722198"/>
                  </a:lnTo>
                  <a:lnTo>
                    <a:pt x="2311258" y="1779340"/>
                  </a:lnTo>
                  <a:lnTo>
                    <a:pt x="2313330" y="1782818"/>
                  </a:lnTo>
                  <a:lnTo>
                    <a:pt x="2265804" y="1735292"/>
                  </a:lnTo>
                  <a:lnTo>
                    <a:pt x="2065729" y="2097012"/>
                  </a:lnTo>
                  <a:lnTo>
                    <a:pt x="2077496" y="2108779"/>
                  </a:lnTo>
                  <a:lnTo>
                    <a:pt x="2053903" y="2127108"/>
                  </a:lnTo>
                  <a:close/>
                </a:path>
                <a:path w="3410585" h="2136775">
                  <a:moveTo>
                    <a:pt x="2077496" y="2108779"/>
                  </a:moveTo>
                  <a:lnTo>
                    <a:pt x="2065729" y="2097012"/>
                  </a:lnTo>
                  <a:lnTo>
                    <a:pt x="2349769" y="1876354"/>
                  </a:lnTo>
                  <a:lnTo>
                    <a:pt x="2265804" y="1735292"/>
                  </a:lnTo>
                  <a:lnTo>
                    <a:pt x="2313330" y="1782818"/>
                  </a:lnTo>
                  <a:lnTo>
                    <a:pt x="2364196" y="1868182"/>
                  </a:lnTo>
                  <a:lnTo>
                    <a:pt x="2376980" y="1880965"/>
                  </a:lnTo>
                  <a:lnTo>
                    <a:pt x="2364713" y="1885654"/>
                  </a:lnTo>
                  <a:lnTo>
                    <a:pt x="2077496" y="2108779"/>
                  </a:lnTo>
                  <a:close/>
                </a:path>
                <a:path w="3410585" h="2136775">
                  <a:moveTo>
                    <a:pt x="1058118" y="2081418"/>
                  </a:moveTo>
                  <a:lnTo>
                    <a:pt x="1040565" y="2063866"/>
                  </a:lnTo>
                  <a:lnTo>
                    <a:pt x="2023677" y="2119130"/>
                  </a:lnTo>
                  <a:lnTo>
                    <a:pt x="1578743" y="1390254"/>
                  </a:lnTo>
                  <a:lnTo>
                    <a:pt x="1628522" y="1440033"/>
                  </a:lnTo>
                  <a:lnTo>
                    <a:pt x="2038608" y="2111812"/>
                  </a:lnTo>
                  <a:lnTo>
                    <a:pt x="2053903" y="2127108"/>
                  </a:lnTo>
                  <a:lnTo>
                    <a:pt x="2042779" y="2135749"/>
                  </a:lnTo>
                  <a:lnTo>
                    <a:pt x="2041362" y="2136300"/>
                  </a:lnTo>
                  <a:lnTo>
                    <a:pt x="2039922" y="2136475"/>
                  </a:lnTo>
                  <a:lnTo>
                    <a:pt x="2039406" y="2136546"/>
                  </a:lnTo>
                  <a:lnTo>
                    <a:pt x="2038457" y="2136534"/>
                  </a:lnTo>
                  <a:lnTo>
                    <a:pt x="1058118" y="2081418"/>
                  </a:lnTo>
                  <a:close/>
                </a:path>
                <a:path w="3410585" h="2136775">
                  <a:moveTo>
                    <a:pt x="1044403" y="2059062"/>
                  </a:moveTo>
                  <a:lnTo>
                    <a:pt x="1032612" y="2047271"/>
                  </a:lnTo>
                  <a:lnTo>
                    <a:pt x="1562535" y="1383999"/>
                  </a:lnTo>
                  <a:lnTo>
                    <a:pt x="1574323" y="1395787"/>
                  </a:lnTo>
                  <a:lnTo>
                    <a:pt x="1044403" y="2059062"/>
                  </a:lnTo>
                  <a:close/>
                </a:path>
                <a:path w="3410585" h="2136775">
                  <a:moveTo>
                    <a:pt x="2039863" y="2136511"/>
                  </a:moveTo>
                  <a:close/>
                </a:path>
                <a:path w="3410585" h="2136775">
                  <a:moveTo>
                    <a:pt x="63146" y="1076586"/>
                  </a:moveTo>
                  <a:lnTo>
                    <a:pt x="37838" y="1051278"/>
                  </a:lnTo>
                  <a:lnTo>
                    <a:pt x="1011928" y="1356966"/>
                  </a:lnTo>
                  <a:lnTo>
                    <a:pt x="693476" y="871695"/>
                  </a:lnTo>
                  <a:lnTo>
                    <a:pt x="751012" y="929231"/>
                  </a:lnTo>
                  <a:lnTo>
                    <a:pt x="1025242" y="1347095"/>
                  </a:lnTo>
                  <a:lnTo>
                    <a:pt x="1058440" y="1380293"/>
                  </a:lnTo>
                  <a:lnTo>
                    <a:pt x="1039754" y="1380155"/>
                  </a:lnTo>
                  <a:lnTo>
                    <a:pt x="1039603" y="1394266"/>
                  </a:lnTo>
                  <a:lnTo>
                    <a:pt x="1023207" y="1377870"/>
                  </a:lnTo>
                  <a:lnTo>
                    <a:pt x="63146" y="1076586"/>
                  </a:lnTo>
                  <a:close/>
                </a:path>
                <a:path w="3410585" h="2136775">
                  <a:moveTo>
                    <a:pt x="1045313" y="2080699"/>
                  </a:moveTo>
                  <a:lnTo>
                    <a:pt x="1015995" y="2051380"/>
                  </a:lnTo>
                  <a:lnTo>
                    <a:pt x="1023207" y="1377870"/>
                  </a:lnTo>
                  <a:lnTo>
                    <a:pt x="1039603" y="1394266"/>
                  </a:lnTo>
                  <a:lnTo>
                    <a:pt x="1032612" y="2047271"/>
                  </a:lnTo>
                  <a:lnTo>
                    <a:pt x="1044403" y="2059062"/>
                  </a:lnTo>
                  <a:lnTo>
                    <a:pt x="1040565" y="2063866"/>
                  </a:lnTo>
                  <a:lnTo>
                    <a:pt x="1058118" y="2081418"/>
                  </a:lnTo>
                  <a:lnTo>
                    <a:pt x="1045313" y="2080699"/>
                  </a:lnTo>
                  <a:close/>
                </a:path>
                <a:path w="3410585" h="2136775">
                  <a:moveTo>
                    <a:pt x="1018350" y="2077226"/>
                  </a:moveTo>
                  <a:lnTo>
                    <a:pt x="2659" y="1056663"/>
                  </a:lnTo>
                  <a:lnTo>
                    <a:pt x="1025585" y="2079589"/>
                  </a:lnTo>
                  <a:lnTo>
                    <a:pt x="1022508" y="2079416"/>
                  </a:lnTo>
                  <a:lnTo>
                    <a:pt x="1018608" y="2077391"/>
                  </a:lnTo>
                  <a:lnTo>
                    <a:pt x="1018350" y="2077226"/>
                  </a:lnTo>
                  <a:close/>
                </a:path>
                <a:path w="3410585" h="2136775">
                  <a:moveTo>
                    <a:pt x="1018655" y="2077507"/>
                  </a:moveTo>
                  <a:close/>
                </a:path>
                <a:path w="3410585" h="2136775">
                  <a:moveTo>
                    <a:pt x="1018713" y="2077542"/>
                  </a:moveTo>
                  <a:lnTo>
                    <a:pt x="1018987" y="2077770"/>
                  </a:lnTo>
                  <a:lnTo>
                    <a:pt x="1018713" y="2077542"/>
                  </a:lnTo>
                  <a:close/>
                </a:path>
              </a:pathLst>
            </a:custGeom>
            <a:solidFill>
              <a:srgbClr val="11F5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5297960" y="7257989"/>
            <a:ext cx="2990215" cy="3029585"/>
            <a:chOff x="15297960" y="7257989"/>
            <a:chExt cx="2990215" cy="302958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97960" y="7257989"/>
              <a:ext cx="2990038" cy="302901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6330459" y="8485308"/>
              <a:ext cx="1957705" cy="1802130"/>
            </a:xfrm>
            <a:custGeom>
              <a:avLst/>
              <a:gdLst/>
              <a:ahLst/>
              <a:cxnLst/>
              <a:rect l="l" t="t" r="r" b="b"/>
              <a:pathLst>
                <a:path w="1957705" h="1802129">
                  <a:moveTo>
                    <a:pt x="1434271" y="1132"/>
                  </a:moveTo>
                  <a:lnTo>
                    <a:pt x="1425498" y="1132"/>
                  </a:lnTo>
                  <a:lnTo>
                    <a:pt x="1426830" y="410"/>
                  </a:lnTo>
                  <a:lnTo>
                    <a:pt x="1428128" y="0"/>
                  </a:lnTo>
                  <a:lnTo>
                    <a:pt x="1429624" y="0"/>
                  </a:lnTo>
                  <a:lnTo>
                    <a:pt x="1430610" y="82"/>
                  </a:lnTo>
                  <a:lnTo>
                    <a:pt x="1431399" y="147"/>
                  </a:lnTo>
                  <a:lnTo>
                    <a:pt x="1434271" y="1132"/>
                  </a:lnTo>
                  <a:close/>
                </a:path>
                <a:path w="1957705" h="1802129">
                  <a:moveTo>
                    <a:pt x="17296" y="1801691"/>
                  </a:moveTo>
                  <a:lnTo>
                    <a:pt x="0" y="1801691"/>
                  </a:lnTo>
                  <a:lnTo>
                    <a:pt x="378564" y="639518"/>
                  </a:lnTo>
                  <a:lnTo>
                    <a:pt x="378811" y="639403"/>
                  </a:lnTo>
                  <a:lnTo>
                    <a:pt x="379369" y="638107"/>
                  </a:lnTo>
                  <a:lnTo>
                    <a:pt x="380043" y="637237"/>
                  </a:lnTo>
                  <a:lnTo>
                    <a:pt x="381194" y="636171"/>
                  </a:lnTo>
                  <a:lnTo>
                    <a:pt x="381391" y="635826"/>
                  </a:lnTo>
                  <a:lnTo>
                    <a:pt x="381868" y="635515"/>
                  </a:lnTo>
                  <a:lnTo>
                    <a:pt x="381917" y="635383"/>
                  </a:lnTo>
                  <a:lnTo>
                    <a:pt x="1425334" y="1082"/>
                  </a:lnTo>
                  <a:lnTo>
                    <a:pt x="1425498" y="1132"/>
                  </a:lnTo>
                  <a:lnTo>
                    <a:pt x="1434271" y="1132"/>
                  </a:lnTo>
                  <a:lnTo>
                    <a:pt x="1500911" y="23970"/>
                  </a:lnTo>
                  <a:lnTo>
                    <a:pt x="1419270" y="23970"/>
                  </a:lnTo>
                  <a:lnTo>
                    <a:pt x="401411" y="642717"/>
                  </a:lnTo>
                  <a:lnTo>
                    <a:pt x="431041" y="663177"/>
                  </a:lnTo>
                  <a:lnTo>
                    <a:pt x="402134" y="663177"/>
                  </a:lnTo>
                  <a:lnTo>
                    <a:pt x="403870" y="668263"/>
                  </a:lnTo>
                  <a:lnTo>
                    <a:pt x="386503" y="668263"/>
                  </a:lnTo>
                  <a:lnTo>
                    <a:pt x="17296" y="1801691"/>
                  </a:lnTo>
                  <a:close/>
                </a:path>
                <a:path w="1957705" h="1802129">
                  <a:moveTo>
                    <a:pt x="1295620" y="1241940"/>
                  </a:moveTo>
                  <a:lnTo>
                    <a:pt x="1269208" y="1241940"/>
                  </a:lnTo>
                  <a:lnTo>
                    <a:pt x="1419270" y="23970"/>
                  </a:lnTo>
                  <a:lnTo>
                    <a:pt x="1500911" y="23970"/>
                  </a:lnTo>
                  <a:lnTo>
                    <a:pt x="1506368" y="25841"/>
                  </a:lnTo>
                  <a:lnTo>
                    <a:pt x="1435591" y="25841"/>
                  </a:lnTo>
                  <a:lnTo>
                    <a:pt x="1287961" y="1224105"/>
                  </a:lnTo>
                  <a:lnTo>
                    <a:pt x="1307889" y="1224105"/>
                  </a:lnTo>
                  <a:lnTo>
                    <a:pt x="1295620" y="1241940"/>
                  </a:lnTo>
                  <a:close/>
                </a:path>
                <a:path w="1957705" h="1802129">
                  <a:moveTo>
                    <a:pt x="1307889" y="1224105"/>
                  </a:moveTo>
                  <a:lnTo>
                    <a:pt x="1287961" y="1224105"/>
                  </a:lnTo>
                  <a:lnTo>
                    <a:pt x="1836798" y="426323"/>
                  </a:lnTo>
                  <a:lnTo>
                    <a:pt x="1435591" y="25841"/>
                  </a:lnTo>
                  <a:lnTo>
                    <a:pt x="1506368" y="25841"/>
                  </a:lnTo>
                  <a:lnTo>
                    <a:pt x="1511012" y="27432"/>
                  </a:lnTo>
                  <a:lnTo>
                    <a:pt x="1460426" y="27432"/>
                  </a:lnTo>
                  <a:lnTo>
                    <a:pt x="1841252" y="407570"/>
                  </a:lnTo>
                  <a:lnTo>
                    <a:pt x="1857739" y="407570"/>
                  </a:lnTo>
                  <a:lnTo>
                    <a:pt x="1856932" y="414641"/>
                  </a:lnTo>
                  <a:lnTo>
                    <a:pt x="1927588" y="414641"/>
                  </a:lnTo>
                  <a:lnTo>
                    <a:pt x="1858493" y="431131"/>
                  </a:lnTo>
                  <a:lnTo>
                    <a:pt x="1866514" y="451771"/>
                  </a:lnTo>
                  <a:lnTo>
                    <a:pt x="1839230" y="451771"/>
                  </a:lnTo>
                  <a:lnTo>
                    <a:pt x="1307889" y="1224105"/>
                  </a:lnTo>
                  <a:close/>
                </a:path>
                <a:path w="1957705" h="1802129">
                  <a:moveTo>
                    <a:pt x="1857739" y="407570"/>
                  </a:moveTo>
                  <a:lnTo>
                    <a:pt x="1841252" y="407570"/>
                  </a:lnTo>
                  <a:lnTo>
                    <a:pt x="1868618" y="167303"/>
                  </a:lnTo>
                  <a:lnTo>
                    <a:pt x="1460426" y="27432"/>
                  </a:lnTo>
                  <a:lnTo>
                    <a:pt x="1511012" y="27432"/>
                  </a:lnTo>
                  <a:lnTo>
                    <a:pt x="1878725" y="153456"/>
                  </a:lnTo>
                  <a:lnTo>
                    <a:pt x="1957539" y="153456"/>
                  </a:lnTo>
                  <a:lnTo>
                    <a:pt x="1957539" y="166945"/>
                  </a:lnTo>
                  <a:lnTo>
                    <a:pt x="1884890" y="169617"/>
                  </a:lnTo>
                  <a:lnTo>
                    <a:pt x="1857739" y="407570"/>
                  </a:lnTo>
                  <a:close/>
                </a:path>
                <a:path w="1957705" h="1802129">
                  <a:moveTo>
                    <a:pt x="1957539" y="153456"/>
                  </a:moveTo>
                  <a:lnTo>
                    <a:pt x="1878725" y="153456"/>
                  </a:lnTo>
                  <a:lnTo>
                    <a:pt x="1957539" y="150556"/>
                  </a:lnTo>
                  <a:lnTo>
                    <a:pt x="1957539" y="153456"/>
                  </a:lnTo>
                  <a:close/>
                </a:path>
                <a:path w="1957705" h="1802129">
                  <a:moveTo>
                    <a:pt x="1927588" y="414641"/>
                  </a:moveTo>
                  <a:lnTo>
                    <a:pt x="1856932" y="414641"/>
                  </a:lnTo>
                  <a:lnTo>
                    <a:pt x="1957539" y="390631"/>
                  </a:lnTo>
                  <a:lnTo>
                    <a:pt x="1957539" y="407494"/>
                  </a:lnTo>
                  <a:lnTo>
                    <a:pt x="1927588" y="414641"/>
                  </a:lnTo>
                  <a:close/>
                </a:path>
                <a:path w="1957705" h="1802129">
                  <a:moveTo>
                    <a:pt x="1855617" y="1312425"/>
                  </a:moveTo>
                  <a:lnTo>
                    <a:pt x="1839230" y="1312425"/>
                  </a:lnTo>
                  <a:lnTo>
                    <a:pt x="1839230" y="451771"/>
                  </a:lnTo>
                  <a:lnTo>
                    <a:pt x="1866514" y="451771"/>
                  </a:lnTo>
                  <a:lnTo>
                    <a:pt x="1873227" y="469048"/>
                  </a:lnTo>
                  <a:lnTo>
                    <a:pt x="1855601" y="469048"/>
                  </a:lnTo>
                  <a:lnTo>
                    <a:pt x="1855617" y="1312425"/>
                  </a:lnTo>
                  <a:close/>
                </a:path>
                <a:path w="1957705" h="1802129">
                  <a:moveTo>
                    <a:pt x="1957539" y="731387"/>
                  </a:moveTo>
                  <a:lnTo>
                    <a:pt x="1855601" y="469048"/>
                  </a:lnTo>
                  <a:lnTo>
                    <a:pt x="1873227" y="469048"/>
                  </a:lnTo>
                  <a:lnTo>
                    <a:pt x="1957539" y="686018"/>
                  </a:lnTo>
                  <a:lnTo>
                    <a:pt x="1957539" y="731387"/>
                  </a:lnTo>
                  <a:close/>
                </a:path>
                <a:path w="1957705" h="1802129">
                  <a:moveTo>
                    <a:pt x="740140" y="1551658"/>
                  </a:moveTo>
                  <a:lnTo>
                    <a:pt x="705283" y="1551658"/>
                  </a:lnTo>
                  <a:lnTo>
                    <a:pt x="1259954" y="1255509"/>
                  </a:lnTo>
                  <a:lnTo>
                    <a:pt x="402134" y="663177"/>
                  </a:lnTo>
                  <a:lnTo>
                    <a:pt x="431041" y="663177"/>
                  </a:lnTo>
                  <a:lnTo>
                    <a:pt x="1269208" y="1241940"/>
                  </a:lnTo>
                  <a:lnTo>
                    <a:pt x="1295620" y="1241940"/>
                  </a:lnTo>
                  <a:lnTo>
                    <a:pt x="1290213" y="1249799"/>
                  </a:lnTo>
                  <a:lnTo>
                    <a:pt x="1437787" y="1266633"/>
                  </a:lnTo>
                  <a:lnTo>
                    <a:pt x="1292908" y="1266633"/>
                  </a:lnTo>
                  <a:lnTo>
                    <a:pt x="1293219" y="1267076"/>
                  </a:lnTo>
                  <a:lnTo>
                    <a:pt x="1273152" y="1267076"/>
                  </a:lnTo>
                  <a:lnTo>
                    <a:pt x="740140" y="1551658"/>
                  </a:lnTo>
                  <a:close/>
                </a:path>
                <a:path w="1957705" h="1802129">
                  <a:moveTo>
                    <a:pt x="486180" y="1801691"/>
                  </a:moveTo>
                  <a:lnTo>
                    <a:pt x="463558" y="1801691"/>
                  </a:lnTo>
                  <a:lnTo>
                    <a:pt x="691230" y="1561437"/>
                  </a:lnTo>
                  <a:lnTo>
                    <a:pt x="386503" y="668263"/>
                  </a:lnTo>
                  <a:lnTo>
                    <a:pt x="403870" y="668263"/>
                  </a:lnTo>
                  <a:lnTo>
                    <a:pt x="705283" y="1551658"/>
                  </a:lnTo>
                  <a:lnTo>
                    <a:pt x="740140" y="1551658"/>
                  </a:lnTo>
                  <a:lnTo>
                    <a:pt x="719336" y="1562766"/>
                  </a:lnTo>
                  <a:lnTo>
                    <a:pt x="756499" y="1579205"/>
                  </a:lnTo>
                  <a:lnTo>
                    <a:pt x="715917" y="1579205"/>
                  </a:lnTo>
                  <a:lnTo>
                    <a:pt x="719536" y="1588065"/>
                  </a:lnTo>
                  <a:lnTo>
                    <a:pt x="688616" y="1588065"/>
                  </a:lnTo>
                  <a:lnTo>
                    <a:pt x="486180" y="1801691"/>
                  </a:lnTo>
                  <a:close/>
                </a:path>
                <a:path w="1957705" h="1802129">
                  <a:moveTo>
                    <a:pt x="1855661" y="1801691"/>
                  </a:moveTo>
                  <a:lnTo>
                    <a:pt x="1839214" y="1801691"/>
                  </a:lnTo>
                  <a:lnTo>
                    <a:pt x="1839214" y="1328947"/>
                  </a:lnTo>
                  <a:lnTo>
                    <a:pt x="1292908" y="1266633"/>
                  </a:lnTo>
                  <a:lnTo>
                    <a:pt x="1437787" y="1266633"/>
                  </a:lnTo>
                  <a:lnTo>
                    <a:pt x="1839230" y="1312425"/>
                  </a:lnTo>
                  <a:lnTo>
                    <a:pt x="1855617" y="1312425"/>
                  </a:lnTo>
                  <a:lnTo>
                    <a:pt x="1855617" y="1314312"/>
                  </a:lnTo>
                  <a:lnTo>
                    <a:pt x="1957539" y="1325937"/>
                  </a:lnTo>
                  <a:lnTo>
                    <a:pt x="1957539" y="1330834"/>
                  </a:lnTo>
                  <a:lnTo>
                    <a:pt x="1855650" y="1330834"/>
                  </a:lnTo>
                  <a:lnTo>
                    <a:pt x="1855661" y="1801691"/>
                  </a:lnTo>
                  <a:close/>
                </a:path>
                <a:path w="1957705" h="1802129">
                  <a:moveTo>
                    <a:pt x="1668553" y="1801691"/>
                  </a:moveTo>
                  <a:lnTo>
                    <a:pt x="1648493" y="1801691"/>
                  </a:lnTo>
                  <a:lnTo>
                    <a:pt x="1273152" y="1267076"/>
                  </a:lnTo>
                  <a:lnTo>
                    <a:pt x="1293219" y="1267076"/>
                  </a:lnTo>
                  <a:lnTo>
                    <a:pt x="1668553" y="1801691"/>
                  </a:lnTo>
                  <a:close/>
                </a:path>
                <a:path w="1957705" h="1802129">
                  <a:moveTo>
                    <a:pt x="1957539" y="1342456"/>
                  </a:moveTo>
                  <a:lnTo>
                    <a:pt x="1855650" y="1330834"/>
                  </a:lnTo>
                  <a:lnTo>
                    <a:pt x="1957539" y="1330834"/>
                  </a:lnTo>
                  <a:lnTo>
                    <a:pt x="1957539" y="1342456"/>
                  </a:lnTo>
                  <a:close/>
                </a:path>
                <a:path w="1957705" h="1802129">
                  <a:moveTo>
                    <a:pt x="1259432" y="1801691"/>
                  </a:moveTo>
                  <a:lnTo>
                    <a:pt x="1218863" y="1801691"/>
                  </a:lnTo>
                  <a:lnTo>
                    <a:pt x="715917" y="1579205"/>
                  </a:lnTo>
                  <a:lnTo>
                    <a:pt x="756499" y="1579205"/>
                  </a:lnTo>
                  <a:lnTo>
                    <a:pt x="1259432" y="1801691"/>
                  </a:lnTo>
                  <a:close/>
                </a:path>
                <a:path w="1957705" h="1802129">
                  <a:moveTo>
                    <a:pt x="673195" y="1801691"/>
                  </a:moveTo>
                  <a:lnTo>
                    <a:pt x="656573" y="1801691"/>
                  </a:lnTo>
                  <a:lnTo>
                    <a:pt x="688616" y="1588065"/>
                  </a:lnTo>
                  <a:lnTo>
                    <a:pt x="719536" y="1588065"/>
                  </a:lnTo>
                  <a:lnTo>
                    <a:pt x="722050" y="1594218"/>
                  </a:lnTo>
                  <a:lnTo>
                    <a:pt x="704313" y="1594218"/>
                  </a:lnTo>
                  <a:lnTo>
                    <a:pt x="673195" y="1801691"/>
                  </a:lnTo>
                  <a:close/>
                </a:path>
                <a:path w="1957705" h="1802129">
                  <a:moveTo>
                    <a:pt x="806809" y="1801691"/>
                  </a:moveTo>
                  <a:lnTo>
                    <a:pt x="789073" y="1801691"/>
                  </a:lnTo>
                  <a:lnTo>
                    <a:pt x="704313" y="1594218"/>
                  </a:lnTo>
                  <a:lnTo>
                    <a:pt x="722050" y="1594218"/>
                  </a:lnTo>
                  <a:lnTo>
                    <a:pt x="806809" y="1801691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36864" y="0"/>
            <a:ext cx="5151134" cy="378425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35038" y="4318068"/>
            <a:ext cx="12888595" cy="1595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6599375" y="8436553"/>
            <a:ext cx="1416050" cy="1663064"/>
            <a:chOff x="16599375" y="8436553"/>
            <a:chExt cx="1416050" cy="1663064"/>
          </a:xfrm>
        </p:grpSpPr>
        <p:sp>
          <p:nvSpPr>
            <p:cNvPr id="4" name="object 4" descr=""/>
            <p:cNvSpPr/>
            <p:nvPr/>
          </p:nvSpPr>
          <p:spPr>
            <a:xfrm>
              <a:off x="16599375" y="8681200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586854" y="0"/>
                  </a:moveTo>
                  <a:lnTo>
                    <a:pt x="1173708" y="586854"/>
                  </a:lnTo>
                  <a:lnTo>
                    <a:pt x="586854" y="1173708"/>
                  </a:lnTo>
                  <a:lnTo>
                    <a:pt x="0" y="586854"/>
                  </a:lnTo>
                  <a:lnTo>
                    <a:pt x="586854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183441" y="8493502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6" y="774545"/>
                  </a:lnTo>
                  <a:lnTo>
                    <a:pt x="0" y="1549092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7186149" y="6391043"/>
            <a:ext cx="0" cy="1858010"/>
          </a:xfrm>
          <a:custGeom>
            <a:avLst/>
            <a:gdLst/>
            <a:ahLst/>
            <a:cxnLst/>
            <a:rect l="l" t="t" r="r" b="b"/>
            <a:pathLst>
              <a:path w="0" h="1858009">
                <a:moveTo>
                  <a:pt x="0" y="1857507"/>
                </a:moveTo>
                <a:lnTo>
                  <a:pt x="0" y="0"/>
                </a:lnTo>
              </a:path>
            </a:pathLst>
          </a:custGeom>
          <a:ln w="47602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92" y="-1783"/>
            <a:ext cx="1339215" cy="2695575"/>
            <a:chOff x="92" y="-1783"/>
            <a:chExt cx="1339215" cy="2695575"/>
          </a:xfrm>
        </p:grpSpPr>
        <p:sp>
          <p:nvSpPr>
            <p:cNvPr id="8" name="object 8" descr=""/>
            <p:cNvSpPr/>
            <p:nvPr/>
          </p:nvSpPr>
          <p:spPr>
            <a:xfrm>
              <a:off x="92" y="2"/>
              <a:ext cx="1339215" cy="2694305"/>
            </a:xfrm>
            <a:custGeom>
              <a:avLst/>
              <a:gdLst/>
              <a:ahLst/>
              <a:cxnLst/>
              <a:rect l="l" t="t" r="r" b="b"/>
              <a:pathLst>
                <a:path w="1339215" h="2694305">
                  <a:moveTo>
                    <a:pt x="0" y="0"/>
                  </a:moveTo>
                  <a:lnTo>
                    <a:pt x="1779" y="0"/>
                  </a:lnTo>
                  <a:lnTo>
                    <a:pt x="1339155" y="1342118"/>
                  </a:lnTo>
                  <a:lnTo>
                    <a:pt x="1339155" y="1349885"/>
                  </a:lnTo>
                  <a:lnTo>
                    <a:pt x="0" y="2693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" y="-1783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10" h="908685">
                  <a:moveTo>
                    <a:pt x="0" y="0"/>
                  </a:moveTo>
                  <a:lnTo>
                    <a:pt x="905259" y="0"/>
                  </a:lnTo>
                  <a:lnTo>
                    <a:pt x="0" y="908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2" y="-1783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60" h="1817370">
                  <a:moveTo>
                    <a:pt x="367682" y="0"/>
                  </a:moveTo>
                  <a:lnTo>
                    <a:pt x="418955" y="0"/>
                  </a:lnTo>
                  <a:lnTo>
                    <a:pt x="1114836" y="698348"/>
                  </a:lnTo>
                  <a:lnTo>
                    <a:pt x="0" y="1817155"/>
                  </a:lnTo>
                  <a:lnTo>
                    <a:pt x="0" y="1765700"/>
                  </a:lnTo>
                  <a:lnTo>
                    <a:pt x="1063580" y="698348"/>
                  </a:lnTo>
                  <a:lnTo>
                    <a:pt x="36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6941049" y="-1783"/>
            <a:ext cx="1343025" cy="2695575"/>
            <a:chOff x="16941049" y="-1783"/>
            <a:chExt cx="1343025" cy="2695575"/>
          </a:xfrm>
        </p:grpSpPr>
        <p:sp>
          <p:nvSpPr>
            <p:cNvPr id="12" name="object 12" descr=""/>
            <p:cNvSpPr/>
            <p:nvPr/>
          </p:nvSpPr>
          <p:spPr>
            <a:xfrm>
              <a:off x="16941049" y="-1783"/>
              <a:ext cx="1343025" cy="2695575"/>
            </a:xfrm>
            <a:custGeom>
              <a:avLst/>
              <a:gdLst/>
              <a:ahLst/>
              <a:cxnLst/>
              <a:rect l="l" t="t" r="r" b="b"/>
              <a:pathLst>
                <a:path w="1343025" h="2695575">
                  <a:moveTo>
                    <a:pt x="1343024" y="0"/>
                  </a:moveTo>
                  <a:lnTo>
                    <a:pt x="0" y="1347787"/>
                  </a:lnTo>
                  <a:lnTo>
                    <a:pt x="1343024" y="2695575"/>
                  </a:lnTo>
                  <a:lnTo>
                    <a:pt x="1343024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378814" y="-1783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09" h="908685">
                  <a:moveTo>
                    <a:pt x="905259" y="0"/>
                  </a:moveTo>
                  <a:lnTo>
                    <a:pt x="0" y="0"/>
                  </a:lnTo>
                  <a:lnTo>
                    <a:pt x="905259" y="908452"/>
                  </a:lnTo>
                  <a:lnTo>
                    <a:pt x="905259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169237" y="-1783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59" h="1817370">
                  <a:moveTo>
                    <a:pt x="747153" y="0"/>
                  </a:moveTo>
                  <a:lnTo>
                    <a:pt x="695880" y="0"/>
                  </a:lnTo>
                  <a:lnTo>
                    <a:pt x="0" y="698348"/>
                  </a:lnTo>
                  <a:lnTo>
                    <a:pt x="1114836" y="1817155"/>
                  </a:lnTo>
                  <a:lnTo>
                    <a:pt x="1114836" y="1765700"/>
                  </a:lnTo>
                  <a:lnTo>
                    <a:pt x="51255" y="698348"/>
                  </a:lnTo>
                  <a:lnTo>
                    <a:pt x="747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6" name="object 16" descr=""/>
            <p:cNvSpPr/>
            <p:nvPr/>
          </p:nvSpPr>
          <p:spPr>
            <a:xfrm>
              <a:off x="1033520" y="9427472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251" y="7831850"/>
              <a:ext cx="114299" cy="11429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3108" rIns="0" bIns="0" rtlCol="0" vert="horz">
            <a:spAutoFit/>
          </a:bodyPr>
          <a:lstStyle/>
          <a:p>
            <a:pPr marL="115316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00" b="1">
                <a:solidFill>
                  <a:srgbClr val="000000"/>
                </a:solidFill>
                <a:latin typeface="Trebuchet MS"/>
                <a:cs typeface="Trebuchet MS"/>
              </a:rPr>
              <a:t>VARIABLE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735" b="1">
                <a:solidFill>
                  <a:srgbClr val="000000"/>
                </a:solidFill>
                <a:latin typeface="Trebuchet MS"/>
                <a:cs typeface="Trebuchet MS"/>
              </a:rPr>
              <a:t>NAMES</a:t>
            </a:r>
            <a:endParaRPr sz="61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251" y="5317250"/>
            <a:ext cx="114299" cy="11429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251" y="5945900"/>
            <a:ext cx="114299" cy="11429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251" y="6574550"/>
            <a:ext cx="114299" cy="11429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541176" y="2611213"/>
            <a:ext cx="13252450" cy="6108065"/>
          </a:xfrm>
          <a:prstGeom prst="rect">
            <a:avLst/>
          </a:prstGeom>
        </p:spPr>
        <p:txBody>
          <a:bodyPr wrap="square" lIns="0" tIns="314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dirty="0" sz="3750" spc="-245">
                <a:solidFill>
                  <a:srgbClr val="050544"/>
                </a:solidFill>
                <a:latin typeface="Arial Black"/>
                <a:cs typeface="Arial Black"/>
              </a:rPr>
              <a:t>Variable</a:t>
            </a:r>
            <a:r>
              <a:rPr dirty="0" sz="3750" spc="-31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35">
                <a:solidFill>
                  <a:srgbClr val="050544"/>
                </a:solidFill>
                <a:latin typeface="Arial Black"/>
                <a:cs typeface="Arial Black"/>
              </a:rPr>
              <a:t>Names</a:t>
            </a:r>
            <a:endParaRPr sz="3750">
              <a:latin typeface="Arial Black"/>
              <a:cs typeface="Arial Black"/>
            </a:endParaRPr>
          </a:p>
          <a:p>
            <a:pPr marL="12700" marR="107314">
              <a:lnSpc>
                <a:spcPct val="116399"/>
              </a:lnSpc>
              <a:spcBef>
                <a:spcPts val="130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have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short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(like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x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y)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or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more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descriptive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(age,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carname,</a:t>
            </a:r>
            <a:r>
              <a:rPr dirty="0" sz="2900" spc="-3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total_volume).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Rules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for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Python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variables:</a:t>
            </a:r>
            <a:endParaRPr sz="2900">
              <a:latin typeface="Roboto"/>
              <a:cs typeface="Roboto"/>
            </a:endParaRPr>
          </a:p>
          <a:p>
            <a:pPr marL="644525" marR="1471930">
              <a:lnSpc>
                <a:spcPct val="142200"/>
              </a:lnSpc>
              <a:spcBef>
                <a:spcPts val="190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must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start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letter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or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underscore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character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cannot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start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number</a:t>
            </a:r>
            <a:endParaRPr sz="2900">
              <a:latin typeface="Roboto"/>
              <a:cs typeface="Roboto"/>
            </a:endParaRPr>
          </a:p>
          <a:p>
            <a:pPr marL="644525" marR="5080">
              <a:lnSpc>
                <a:spcPct val="142200"/>
              </a:lnSpc>
              <a:spcBef>
                <a:spcPts val="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only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contain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alpha-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numeric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characters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underscores (A-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z,</a:t>
            </a:r>
            <a:r>
              <a:rPr dirty="0" sz="2900" spc="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0-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9,</a:t>
            </a:r>
            <a:r>
              <a:rPr dirty="0" sz="2900" spc="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_</a:t>
            </a:r>
            <a:r>
              <a:rPr dirty="0" sz="2900" spc="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50">
                <a:solidFill>
                  <a:srgbClr val="050544"/>
                </a:solidFill>
                <a:latin typeface="Roboto"/>
                <a:cs typeface="Roboto"/>
              </a:rPr>
              <a:t>)</a:t>
            </a:r>
            <a:endParaRPr sz="2900">
              <a:latin typeface="Roboto"/>
              <a:cs typeface="Roboto"/>
            </a:endParaRPr>
          </a:p>
          <a:p>
            <a:pPr marL="644525" marR="776605">
              <a:lnSpc>
                <a:spcPct val="142200"/>
              </a:lnSpc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case-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sensitive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(age,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Age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AGE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three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different variables)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944500" y="9701119"/>
            <a:ext cx="439928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Variable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Names</a:t>
            </a:r>
            <a:endParaRPr sz="2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23932" y="8730867"/>
            <a:ext cx="8240395" cy="472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>
                <a:latin typeface="Roboto"/>
                <a:cs typeface="Roboto"/>
              </a:rPr>
              <a:t>Remember</a:t>
            </a:r>
            <a:r>
              <a:rPr dirty="0" sz="2900" spc="75">
                <a:latin typeface="Roboto"/>
                <a:cs typeface="Roboto"/>
              </a:rPr>
              <a:t> </a:t>
            </a:r>
            <a:r>
              <a:rPr dirty="0" sz="2900">
                <a:latin typeface="Roboto"/>
                <a:cs typeface="Roboto"/>
              </a:rPr>
              <a:t>that</a:t>
            </a:r>
            <a:r>
              <a:rPr dirty="0" sz="2900" spc="75">
                <a:latin typeface="Roboto"/>
                <a:cs typeface="Roboto"/>
              </a:rPr>
              <a:t> </a:t>
            </a:r>
            <a:r>
              <a:rPr dirty="0" sz="2900">
                <a:latin typeface="Roboto"/>
                <a:cs typeface="Roboto"/>
              </a:rPr>
              <a:t>variable</a:t>
            </a:r>
            <a:r>
              <a:rPr dirty="0" sz="2900" spc="75">
                <a:latin typeface="Roboto"/>
                <a:cs typeface="Roboto"/>
              </a:rPr>
              <a:t> </a:t>
            </a:r>
            <a:r>
              <a:rPr dirty="0" sz="2900">
                <a:latin typeface="Roboto"/>
                <a:cs typeface="Roboto"/>
              </a:rPr>
              <a:t>names</a:t>
            </a:r>
            <a:r>
              <a:rPr dirty="0" sz="2900" spc="75">
                <a:latin typeface="Roboto"/>
                <a:cs typeface="Roboto"/>
              </a:rPr>
              <a:t> </a:t>
            </a:r>
            <a:r>
              <a:rPr dirty="0" sz="2900">
                <a:latin typeface="Roboto"/>
                <a:cs typeface="Roboto"/>
              </a:rPr>
              <a:t>are</a:t>
            </a:r>
            <a:r>
              <a:rPr dirty="0" sz="2900" spc="75">
                <a:latin typeface="Roboto"/>
                <a:cs typeface="Roboto"/>
              </a:rPr>
              <a:t> </a:t>
            </a:r>
            <a:r>
              <a:rPr dirty="0" sz="2900">
                <a:latin typeface="Roboto"/>
                <a:cs typeface="Roboto"/>
              </a:rPr>
              <a:t>case-</a:t>
            </a:r>
            <a:r>
              <a:rPr dirty="0" sz="2900" spc="-10">
                <a:latin typeface="Roboto"/>
                <a:cs typeface="Roboto"/>
              </a:rPr>
              <a:t>sensitive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44500" y="9701119"/>
            <a:ext cx="439928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Variable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Names</a:t>
            </a:r>
            <a:endParaRPr sz="2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6599375" y="8436548"/>
            <a:ext cx="1416050" cy="1663064"/>
            <a:chOff x="16599375" y="8436548"/>
            <a:chExt cx="1416050" cy="1663064"/>
          </a:xfrm>
        </p:grpSpPr>
        <p:sp>
          <p:nvSpPr>
            <p:cNvPr id="4" name="object 4" descr=""/>
            <p:cNvSpPr/>
            <p:nvPr/>
          </p:nvSpPr>
          <p:spPr>
            <a:xfrm>
              <a:off x="16599375" y="8681190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0" y="586854"/>
                  </a:moveTo>
                  <a:lnTo>
                    <a:pt x="586854" y="0"/>
                  </a:lnTo>
                  <a:lnTo>
                    <a:pt x="1173709" y="586854"/>
                  </a:lnTo>
                  <a:lnTo>
                    <a:pt x="586854" y="1173709"/>
                  </a:lnTo>
                  <a:lnTo>
                    <a:pt x="0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183441" y="8493497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6" y="774546"/>
                  </a:lnTo>
                  <a:lnTo>
                    <a:pt x="0" y="1549092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7186149" y="6391040"/>
            <a:ext cx="0" cy="1858010"/>
          </a:xfrm>
          <a:custGeom>
            <a:avLst/>
            <a:gdLst/>
            <a:ahLst/>
            <a:cxnLst/>
            <a:rect l="l" t="t" r="r" b="b"/>
            <a:pathLst>
              <a:path w="0" h="1858009">
                <a:moveTo>
                  <a:pt x="0" y="1857507"/>
                </a:moveTo>
                <a:lnTo>
                  <a:pt x="0" y="0"/>
                </a:lnTo>
              </a:path>
            </a:pathLst>
          </a:custGeom>
          <a:ln w="47602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92" y="-1785"/>
            <a:ext cx="1339215" cy="2695575"/>
            <a:chOff x="92" y="-1785"/>
            <a:chExt cx="1339215" cy="2695575"/>
          </a:xfrm>
        </p:grpSpPr>
        <p:sp>
          <p:nvSpPr>
            <p:cNvPr id="8" name="object 8" descr=""/>
            <p:cNvSpPr/>
            <p:nvPr/>
          </p:nvSpPr>
          <p:spPr>
            <a:xfrm>
              <a:off x="92" y="0"/>
              <a:ext cx="1339215" cy="2694305"/>
            </a:xfrm>
            <a:custGeom>
              <a:avLst/>
              <a:gdLst/>
              <a:ahLst/>
              <a:cxnLst/>
              <a:rect l="l" t="t" r="r" b="b"/>
              <a:pathLst>
                <a:path w="1339215" h="2694305">
                  <a:moveTo>
                    <a:pt x="0" y="0"/>
                  </a:moveTo>
                  <a:lnTo>
                    <a:pt x="1779" y="0"/>
                  </a:lnTo>
                  <a:lnTo>
                    <a:pt x="1339155" y="1342118"/>
                  </a:lnTo>
                  <a:lnTo>
                    <a:pt x="1339155" y="1349884"/>
                  </a:lnTo>
                  <a:lnTo>
                    <a:pt x="0" y="2693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" y="-1785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10" h="908685">
                  <a:moveTo>
                    <a:pt x="0" y="0"/>
                  </a:moveTo>
                  <a:lnTo>
                    <a:pt x="905259" y="0"/>
                  </a:lnTo>
                  <a:lnTo>
                    <a:pt x="0" y="908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2" y="-1785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60" h="1817370">
                  <a:moveTo>
                    <a:pt x="367682" y="0"/>
                  </a:moveTo>
                  <a:lnTo>
                    <a:pt x="418955" y="0"/>
                  </a:lnTo>
                  <a:lnTo>
                    <a:pt x="1114836" y="698348"/>
                  </a:lnTo>
                  <a:lnTo>
                    <a:pt x="0" y="1817155"/>
                  </a:lnTo>
                  <a:lnTo>
                    <a:pt x="0" y="1765700"/>
                  </a:lnTo>
                  <a:lnTo>
                    <a:pt x="1063580" y="698348"/>
                  </a:lnTo>
                  <a:lnTo>
                    <a:pt x="36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6941049" y="-1785"/>
            <a:ext cx="1343025" cy="2695575"/>
            <a:chOff x="16941049" y="-1785"/>
            <a:chExt cx="1343025" cy="2695575"/>
          </a:xfrm>
        </p:grpSpPr>
        <p:sp>
          <p:nvSpPr>
            <p:cNvPr id="12" name="object 12" descr=""/>
            <p:cNvSpPr/>
            <p:nvPr/>
          </p:nvSpPr>
          <p:spPr>
            <a:xfrm>
              <a:off x="16941049" y="-1785"/>
              <a:ext cx="1343025" cy="2695575"/>
            </a:xfrm>
            <a:custGeom>
              <a:avLst/>
              <a:gdLst/>
              <a:ahLst/>
              <a:cxnLst/>
              <a:rect l="l" t="t" r="r" b="b"/>
              <a:pathLst>
                <a:path w="1343025" h="2695575">
                  <a:moveTo>
                    <a:pt x="1343024" y="0"/>
                  </a:moveTo>
                  <a:lnTo>
                    <a:pt x="0" y="1347787"/>
                  </a:lnTo>
                  <a:lnTo>
                    <a:pt x="1343024" y="2695575"/>
                  </a:lnTo>
                  <a:lnTo>
                    <a:pt x="1343024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378814" y="-1785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09" h="908685">
                  <a:moveTo>
                    <a:pt x="905259" y="0"/>
                  </a:moveTo>
                  <a:lnTo>
                    <a:pt x="0" y="0"/>
                  </a:lnTo>
                  <a:lnTo>
                    <a:pt x="905259" y="908452"/>
                  </a:lnTo>
                  <a:lnTo>
                    <a:pt x="905259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169237" y="-1785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59" h="1817370">
                  <a:moveTo>
                    <a:pt x="747153" y="0"/>
                  </a:moveTo>
                  <a:lnTo>
                    <a:pt x="695880" y="0"/>
                  </a:lnTo>
                  <a:lnTo>
                    <a:pt x="0" y="698348"/>
                  </a:lnTo>
                  <a:lnTo>
                    <a:pt x="1114836" y="1817155"/>
                  </a:lnTo>
                  <a:lnTo>
                    <a:pt x="1114836" y="1765700"/>
                  </a:lnTo>
                  <a:lnTo>
                    <a:pt x="51255" y="698348"/>
                  </a:lnTo>
                  <a:lnTo>
                    <a:pt x="747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028184" y="7301775"/>
            <a:ext cx="7258050" cy="2150110"/>
            <a:chOff x="1028184" y="7301775"/>
            <a:chExt cx="7258050" cy="2150110"/>
          </a:xfrm>
        </p:grpSpPr>
        <p:sp>
          <p:nvSpPr>
            <p:cNvPr id="16" name="object 16" descr=""/>
            <p:cNvSpPr/>
            <p:nvPr/>
          </p:nvSpPr>
          <p:spPr>
            <a:xfrm>
              <a:off x="1033520" y="9427469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4400" y="7301775"/>
              <a:ext cx="6591299" cy="108584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3105" rIns="0" bIns="0" rtlCol="0" vert="horz">
            <a:spAutoFit/>
          </a:bodyPr>
          <a:lstStyle/>
          <a:p>
            <a:pPr marL="115316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00" b="1">
                <a:solidFill>
                  <a:srgbClr val="000000"/>
                </a:solidFill>
                <a:latin typeface="Trebuchet MS"/>
                <a:cs typeface="Trebuchet MS"/>
              </a:rPr>
              <a:t>VARIABLE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735" b="1">
                <a:solidFill>
                  <a:srgbClr val="000000"/>
                </a:solidFill>
                <a:latin typeface="Trebuchet MS"/>
                <a:cs typeface="Trebuchet MS"/>
              </a:rPr>
              <a:t>NAMES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44500" y="9701119"/>
            <a:ext cx="439928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Variable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Names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81700" y="3070035"/>
            <a:ext cx="11774170" cy="3843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135">
                <a:solidFill>
                  <a:srgbClr val="050544"/>
                </a:solidFill>
                <a:latin typeface="Arial Black"/>
                <a:cs typeface="Arial Black"/>
              </a:rPr>
              <a:t>Multi</a:t>
            </a:r>
            <a:r>
              <a:rPr dirty="0" sz="3750" spc="-330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215">
                <a:solidFill>
                  <a:srgbClr val="050544"/>
                </a:solidFill>
                <a:latin typeface="Arial Black"/>
                <a:cs typeface="Arial Black"/>
              </a:rPr>
              <a:t>Words</a:t>
            </a:r>
            <a:r>
              <a:rPr dirty="0" sz="3750" spc="-32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245">
                <a:solidFill>
                  <a:srgbClr val="050544"/>
                </a:solidFill>
                <a:latin typeface="Arial Black"/>
                <a:cs typeface="Arial Black"/>
              </a:rPr>
              <a:t>Variable</a:t>
            </a:r>
            <a:r>
              <a:rPr dirty="0" sz="3750" spc="-32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35">
                <a:solidFill>
                  <a:srgbClr val="050544"/>
                </a:solidFill>
                <a:latin typeface="Arial Black"/>
                <a:cs typeface="Arial Black"/>
              </a:rPr>
              <a:t>Names</a:t>
            </a:r>
            <a:endParaRPr sz="3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names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more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than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one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be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difficult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read.</a:t>
            </a:r>
            <a:endParaRPr sz="29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There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several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techniques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use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make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them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more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readable:</a:t>
            </a:r>
            <a:endParaRPr sz="2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3750" spc="-275">
                <a:solidFill>
                  <a:srgbClr val="050544"/>
                </a:solidFill>
                <a:latin typeface="Arial Black"/>
                <a:cs typeface="Arial Black"/>
              </a:rPr>
              <a:t>Camel</a:t>
            </a:r>
            <a:r>
              <a:rPr dirty="0" sz="3750" spc="-35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85">
                <a:solidFill>
                  <a:srgbClr val="050544"/>
                </a:solidFill>
                <a:latin typeface="Arial Black"/>
                <a:cs typeface="Arial Black"/>
              </a:rPr>
              <a:t>Case</a:t>
            </a:r>
            <a:endParaRPr sz="3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Each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word,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except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first,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starts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capital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letter:</a:t>
            </a:r>
            <a:endParaRPr sz="2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"/>
            <a:ext cx="2057400" cy="4114800"/>
            <a:chOff x="0" y="1"/>
            <a:chExt cx="2057400" cy="4114800"/>
          </a:xfrm>
        </p:grpSpPr>
        <p:sp>
          <p:nvSpPr>
            <p:cNvPr id="4" name="object 4" descr=""/>
            <p:cNvSpPr/>
            <p:nvPr/>
          </p:nvSpPr>
          <p:spPr>
            <a:xfrm>
              <a:off x="0" y="1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5643759" y="6172201"/>
            <a:ext cx="2644775" cy="4114800"/>
            <a:chOff x="15643759" y="6172201"/>
            <a:chExt cx="2644775" cy="4114800"/>
          </a:xfrm>
        </p:grpSpPr>
        <p:sp>
          <p:nvSpPr>
            <p:cNvPr id="8" name="object 8" descr=""/>
            <p:cNvSpPr/>
            <p:nvPr/>
          </p:nvSpPr>
          <p:spPr>
            <a:xfrm>
              <a:off x="16230599" y="6172201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901218" y="8900247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80165" y="7513109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643759" y="8816768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586854" y="0"/>
                  </a:moveTo>
                  <a:lnTo>
                    <a:pt x="1173708" y="586854"/>
                  </a:lnTo>
                  <a:lnTo>
                    <a:pt x="586854" y="1173708"/>
                  </a:lnTo>
                  <a:lnTo>
                    <a:pt x="0" y="586854"/>
                  </a:lnTo>
                  <a:lnTo>
                    <a:pt x="586854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227825" y="8629073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14116614" y="357089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4" h="0">
                <a:moveTo>
                  <a:pt x="0" y="0"/>
                </a:moveTo>
                <a:lnTo>
                  <a:pt x="3905348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06085" y="9929914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5" h="0">
                <a:moveTo>
                  <a:pt x="3905348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4400" y="4627731"/>
            <a:ext cx="6448424" cy="102869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4400" y="7713917"/>
            <a:ext cx="5972174" cy="102869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681700" y="2989737"/>
            <a:ext cx="6120130" cy="138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335">
                <a:solidFill>
                  <a:srgbClr val="050544"/>
                </a:solidFill>
                <a:latin typeface="Arial Black"/>
                <a:cs typeface="Arial Black"/>
              </a:rPr>
              <a:t>Pascal</a:t>
            </a:r>
            <a:r>
              <a:rPr dirty="0" sz="3750" spc="-350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80">
                <a:solidFill>
                  <a:srgbClr val="050544"/>
                </a:solidFill>
                <a:latin typeface="Arial Black"/>
                <a:cs typeface="Arial Black"/>
              </a:rPr>
              <a:t>Case</a:t>
            </a:r>
            <a:endParaRPr sz="3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Each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starts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capital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letter: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44500" y="9701119"/>
            <a:ext cx="439928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Variable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Names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81700" y="5983423"/>
            <a:ext cx="8557895" cy="138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dirty="0" sz="3750" spc="-355">
                <a:solidFill>
                  <a:srgbClr val="050544"/>
                </a:solidFill>
                <a:latin typeface="Arial Black"/>
                <a:cs typeface="Arial Black"/>
              </a:rPr>
              <a:t>Snake</a:t>
            </a:r>
            <a:r>
              <a:rPr dirty="0" sz="3750" spc="-350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80">
                <a:solidFill>
                  <a:srgbClr val="050544"/>
                </a:solidFill>
                <a:latin typeface="Arial Black"/>
                <a:cs typeface="Arial Black"/>
              </a:rPr>
              <a:t>Case</a:t>
            </a:r>
            <a:endParaRPr sz="3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Each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word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is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separated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by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underscore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character: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3557" rIns="0" bIns="0" rtlCol="0" vert="horz">
            <a:spAutoFit/>
          </a:bodyPr>
          <a:lstStyle/>
          <a:p>
            <a:pPr marL="115316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00" b="1">
                <a:solidFill>
                  <a:srgbClr val="000000"/>
                </a:solidFill>
                <a:latin typeface="Trebuchet MS"/>
                <a:cs typeface="Trebuchet MS"/>
              </a:rPr>
              <a:t>VARIABLE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735" b="1">
                <a:solidFill>
                  <a:srgbClr val="000000"/>
                </a:solidFill>
                <a:latin typeface="Trebuchet MS"/>
                <a:cs typeface="Trebuchet MS"/>
              </a:rPr>
              <a:t>NAMES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8654" y="4329175"/>
            <a:ext cx="7686040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940" b="1">
                <a:solidFill>
                  <a:srgbClr val="050544"/>
                </a:solidFill>
                <a:latin typeface="Trebuchet MS"/>
                <a:cs typeface="Trebuchet MS"/>
              </a:rPr>
              <a:t>THANK</a:t>
            </a:r>
            <a:r>
              <a:rPr dirty="0" sz="9800" spc="-1019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800" spc="760" b="1">
                <a:solidFill>
                  <a:srgbClr val="050544"/>
                </a:solidFill>
                <a:latin typeface="Trebuchet MS"/>
                <a:cs typeface="Trebuchet MS"/>
              </a:rPr>
              <a:t>YOU</a:t>
            </a:r>
            <a:endParaRPr sz="98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2057400" cy="4114800"/>
            <a:chOff x="0" y="0"/>
            <a:chExt cx="2057400" cy="4114800"/>
          </a:xfrm>
        </p:grpSpPr>
        <p:sp>
          <p:nvSpPr>
            <p:cNvPr id="5" name="object 5" descr=""/>
            <p:cNvSpPr/>
            <p:nvPr/>
          </p:nvSpPr>
          <p:spPr>
            <a:xfrm>
              <a:off x="0" y="0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5643759" y="6172199"/>
            <a:ext cx="2644775" cy="4114800"/>
            <a:chOff x="15643759" y="6172199"/>
            <a:chExt cx="2644775" cy="4114800"/>
          </a:xfrm>
        </p:grpSpPr>
        <p:sp>
          <p:nvSpPr>
            <p:cNvPr id="9" name="object 9" descr=""/>
            <p:cNvSpPr/>
            <p:nvPr/>
          </p:nvSpPr>
          <p:spPr>
            <a:xfrm>
              <a:off x="16230599" y="6172199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901218" y="8900246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580165" y="7513108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643759" y="8816766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227825" y="8629069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4971259" y="815914"/>
            <a:ext cx="2288540" cy="2333625"/>
            <a:chOff x="14971259" y="815914"/>
            <a:chExt cx="2288540" cy="2333625"/>
          </a:xfrm>
        </p:grpSpPr>
        <p:sp>
          <p:nvSpPr>
            <p:cNvPr id="15" name="object 15" descr=""/>
            <p:cNvSpPr/>
            <p:nvPr/>
          </p:nvSpPr>
          <p:spPr>
            <a:xfrm>
              <a:off x="14971259" y="859530"/>
              <a:ext cx="2286635" cy="0"/>
            </a:xfrm>
            <a:custGeom>
              <a:avLst/>
              <a:gdLst/>
              <a:ahLst/>
              <a:cxnLst/>
              <a:rect l="l" t="t" r="r" b="b"/>
              <a:pathLst>
                <a:path w="2286634" h="0">
                  <a:moveTo>
                    <a:pt x="0" y="0"/>
                  </a:moveTo>
                  <a:lnTo>
                    <a:pt x="2286073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205414" y="839726"/>
              <a:ext cx="30480" cy="2286000"/>
            </a:xfrm>
            <a:custGeom>
              <a:avLst/>
              <a:gdLst/>
              <a:ahLst/>
              <a:cxnLst/>
              <a:rect l="l" t="t" r="r" b="b"/>
              <a:pathLst>
                <a:path w="30480" h="2286000">
                  <a:moveTo>
                    <a:pt x="0" y="2285933"/>
                  </a:moveTo>
                  <a:lnTo>
                    <a:pt x="30438" y="0"/>
                  </a:lnTo>
                </a:path>
              </a:pathLst>
            </a:custGeom>
            <a:ln w="47559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8" name="object 18" descr=""/>
            <p:cNvSpPr/>
            <p:nvPr/>
          </p:nvSpPr>
          <p:spPr>
            <a:xfrm>
              <a:off x="1033520" y="9427469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7364730" cy="7013575"/>
            <a:chOff x="0" y="3"/>
            <a:chExt cx="7364730" cy="7013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7364209" cy="70134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"/>
              <a:ext cx="5453380" cy="4197350"/>
            </a:xfrm>
            <a:custGeom>
              <a:avLst/>
              <a:gdLst/>
              <a:ahLst/>
              <a:cxnLst/>
              <a:rect l="l" t="t" r="r" b="b"/>
              <a:pathLst>
                <a:path w="5453380" h="4197350">
                  <a:moveTo>
                    <a:pt x="1401191" y="4189171"/>
                  </a:moveTo>
                  <a:lnTo>
                    <a:pt x="1401178" y="4164698"/>
                  </a:lnTo>
                  <a:lnTo>
                    <a:pt x="1400352" y="2853499"/>
                  </a:lnTo>
                  <a:lnTo>
                    <a:pt x="1400327" y="2806903"/>
                  </a:lnTo>
                  <a:lnTo>
                    <a:pt x="1400238" y="2805087"/>
                  </a:lnTo>
                  <a:lnTo>
                    <a:pt x="1399565" y="2803410"/>
                  </a:lnTo>
                  <a:lnTo>
                    <a:pt x="1398473" y="2802090"/>
                  </a:lnTo>
                  <a:lnTo>
                    <a:pt x="1384579" y="2784830"/>
                  </a:lnTo>
                  <a:lnTo>
                    <a:pt x="1384579" y="4148112"/>
                  </a:lnTo>
                  <a:lnTo>
                    <a:pt x="1376464" y="4129214"/>
                  </a:lnTo>
                  <a:lnTo>
                    <a:pt x="1376464" y="4171188"/>
                  </a:lnTo>
                  <a:lnTo>
                    <a:pt x="969683" y="3972077"/>
                  </a:lnTo>
                  <a:lnTo>
                    <a:pt x="1046911" y="3427984"/>
                  </a:lnTo>
                  <a:lnTo>
                    <a:pt x="1048918" y="3413772"/>
                  </a:lnTo>
                  <a:lnTo>
                    <a:pt x="1049528" y="3409531"/>
                  </a:lnTo>
                  <a:lnTo>
                    <a:pt x="1376464" y="4171188"/>
                  </a:lnTo>
                  <a:lnTo>
                    <a:pt x="1376464" y="4129214"/>
                  </a:lnTo>
                  <a:lnTo>
                    <a:pt x="1081100" y="3441103"/>
                  </a:lnTo>
                  <a:lnTo>
                    <a:pt x="1054773" y="3379762"/>
                  </a:lnTo>
                  <a:lnTo>
                    <a:pt x="1056208" y="3377400"/>
                  </a:lnTo>
                  <a:lnTo>
                    <a:pt x="1383233" y="2837853"/>
                  </a:lnTo>
                  <a:lnTo>
                    <a:pt x="1383792" y="2836938"/>
                  </a:lnTo>
                  <a:lnTo>
                    <a:pt x="1384579" y="4148112"/>
                  </a:lnTo>
                  <a:lnTo>
                    <a:pt x="1384579" y="2784830"/>
                  </a:lnTo>
                  <a:lnTo>
                    <a:pt x="1378864" y="2777718"/>
                  </a:lnTo>
                  <a:lnTo>
                    <a:pt x="1378864" y="2804172"/>
                  </a:lnTo>
                  <a:lnTo>
                    <a:pt x="1371180" y="2807627"/>
                  </a:lnTo>
                  <a:lnTo>
                    <a:pt x="1371180" y="2825800"/>
                  </a:lnTo>
                  <a:lnTo>
                    <a:pt x="1044143" y="3365347"/>
                  </a:lnTo>
                  <a:lnTo>
                    <a:pt x="1032256" y="3352266"/>
                  </a:lnTo>
                  <a:lnTo>
                    <a:pt x="1032256" y="3413341"/>
                  </a:lnTo>
                  <a:lnTo>
                    <a:pt x="953096" y="3971150"/>
                  </a:lnTo>
                  <a:lnTo>
                    <a:pt x="526478" y="4158488"/>
                  </a:lnTo>
                  <a:lnTo>
                    <a:pt x="1032256" y="3413341"/>
                  </a:lnTo>
                  <a:lnTo>
                    <a:pt x="1032256" y="3352266"/>
                  </a:lnTo>
                  <a:lnTo>
                    <a:pt x="1029754" y="3349523"/>
                  </a:lnTo>
                  <a:lnTo>
                    <a:pt x="1029754" y="3374136"/>
                  </a:lnTo>
                  <a:lnTo>
                    <a:pt x="1026883" y="3374783"/>
                  </a:lnTo>
                  <a:lnTo>
                    <a:pt x="1026883" y="3391738"/>
                  </a:lnTo>
                  <a:lnTo>
                    <a:pt x="506247" y="4158818"/>
                  </a:lnTo>
                  <a:lnTo>
                    <a:pt x="326809" y="3586861"/>
                  </a:lnTo>
                  <a:lnTo>
                    <a:pt x="315277" y="3550132"/>
                  </a:lnTo>
                  <a:lnTo>
                    <a:pt x="345198" y="3543477"/>
                  </a:lnTo>
                  <a:lnTo>
                    <a:pt x="1026883" y="3391738"/>
                  </a:lnTo>
                  <a:lnTo>
                    <a:pt x="1026883" y="3374783"/>
                  </a:lnTo>
                  <a:lnTo>
                    <a:pt x="331343" y="3529609"/>
                  </a:lnTo>
                  <a:lnTo>
                    <a:pt x="332384" y="3528593"/>
                  </a:lnTo>
                  <a:lnTo>
                    <a:pt x="770763" y="3101492"/>
                  </a:lnTo>
                  <a:lnTo>
                    <a:pt x="776681" y="3095726"/>
                  </a:lnTo>
                  <a:lnTo>
                    <a:pt x="1029754" y="3374136"/>
                  </a:lnTo>
                  <a:lnTo>
                    <a:pt x="1029754" y="3349523"/>
                  </a:lnTo>
                  <a:lnTo>
                    <a:pt x="1022654" y="3341700"/>
                  </a:lnTo>
                  <a:lnTo>
                    <a:pt x="790854" y="3086671"/>
                  </a:lnTo>
                  <a:lnTo>
                    <a:pt x="800239" y="3082455"/>
                  </a:lnTo>
                  <a:lnTo>
                    <a:pt x="1371180" y="2825800"/>
                  </a:lnTo>
                  <a:lnTo>
                    <a:pt x="1371180" y="2807627"/>
                  </a:lnTo>
                  <a:lnTo>
                    <a:pt x="787717" y="3069920"/>
                  </a:lnTo>
                  <a:lnTo>
                    <a:pt x="789584" y="3058566"/>
                  </a:lnTo>
                  <a:lnTo>
                    <a:pt x="922362" y="2252053"/>
                  </a:lnTo>
                  <a:lnTo>
                    <a:pt x="924458" y="2239327"/>
                  </a:lnTo>
                  <a:lnTo>
                    <a:pt x="1378864" y="2804172"/>
                  </a:lnTo>
                  <a:lnTo>
                    <a:pt x="1378864" y="2777718"/>
                  </a:lnTo>
                  <a:lnTo>
                    <a:pt x="1033284" y="2348153"/>
                  </a:lnTo>
                  <a:lnTo>
                    <a:pt x="925817" y="2214575"/>
                  </a:lnTo>
                  <a:lnTo>
                    <a:pt x="925487" y="2214130"/>
                  </a:lnTo>
                  <a:lnTo>
                    <a:pt x="925144" y="2213737"/>
                  </a:lnTo>
                  <a:lnTo>
                    <a:pt x="924674" y="2213381"/>
                  </a:lnTo>
                  <a:lnTo>
                    <a:pt x="924140" y="2212911"/>
                  </a:lnTo>
                  <a:lnTo>
                    <a:pt x="923556" y="2212556"/>
                  </a:lnTo>
                  <a:lnTo>
                    <a:pt x="922959" y="2212238"/>
                  </a:lnTo>
                  <a:lnTo>
                    <a:pt x="921791" y="2211679"/>
                  </a:lnTo>
                  <a:lnTo>
                    <a:pt x="920521" y="2211374"/>
                  </a:lnTo>
                  <a:lnTo>
                    <a:pt x="918870" y="2211400"/>
                  </a:lnTo>
                  <a:lnTo>
                    <a:pt x="918260" y="2211463"/>
                  </a:lnTo>
                  <a:lnTo>
                    <a:pt x="907935" y="2212733"/>
                  </a:lnTo>
                  <a:lnTo>
                    <a:pt x="907935" y="2237638"/>
                  </a:lnTo>
                  <a:lnTo>
                    <a:pt x="775182" y="3044164"/>
                  </a:lnTo>
                  <a:lnTo>
                    <a:pt x="765898" y="3008884"/>
                  </a:lnTo>
                  <a:lnTo>
                    <a:pt x="765898" y="3073958"/>
                  </a:lnTo>
                  <a:lnTo>
                    <a:pt x="759053" y="3073057"/>
                  </a:lnTo>
                  <a:lnTo>
                    <a:pt x="759053" y="3089783"/>
                  </a:lnTo>
                  <a:lnTo>
                    <a:pt x="320675" y="3516884"/>
                  </a:lnTo>
                  <a:lnTo>
                    <a:pt x="320725" y="3516719"/>
                  </a:lnTo>
                  <a:lnTo>
                    <a:pt x="445173" y="3060077"/>
                  </a:lnTo>
                  <a:lnTo>
                    <a:pt x="448246" y="3048800"/>
                  </a:lnTo>
                  <a:lnTo>
                    <a:pt x="471906" y="3051911"/>
                  </a:lnTo>
                  <a:lnTo>
                    <a:pt x="759053" y="3089783"/>
                  </a:lnTo>
                  <a:lnTo>
                    <a:pt x="759053" y="3073057"/>
                  </a:lnTo>
                  <a:lnTo>
                    <a:pt x="452653" y="3032658"/>
                  </a:lnTo>
                  <a:lnTo>
                    <a:pt x="598449" y="2497759"/>
                  </a:lnTo>
                  <a:lnTo>
                    <a:pt x="606526" y="2468130"/>
                  </a:lnTo>
                  <a:lnTo>
                    <a:pt x="765898" y="3073958"/>
                  </a:lnTo>
                  <a:lnTo>
                    <a:pt x="765898" y="3008884"/>
                  </a:lnTo>
                  <a:lnTo>
                    <a:pt x="629754" y="2491359"/>
                  </a:lnTo>
                  <a:lnTo>
                    <a:pt x="623404" y="2467241"/>
                  </a:lnTo>
                  <a:lnTo>
                    <a:pt x="616165" y="2439720"/>
                  </a:lnTo>
                  <a:lnTo>
                    <a:pt x="630097" y="2430068"/>
                  </a:lnTo>
                  <a:lnTo>
                    <a:pt x="898906" y="2243899"/>
                  </a:lnTo>
                  <a:lnTo>
                    <a:pt x="907935" y="2237638"/>
                  </a:lnTo>
                  <a:lnTo>
                    <a:pt x="907935" y="2212733"/>
                  </a:lnTo>
                  <a:lnTo>
                    <a:pt x="887006" y="2215286"/>
                  </a:lnTo>
                  <a:lnTo>
                    <a:pt x="887006" y="2231987"/>
                  </a:lnTo>
                  <a:lnTo>
                    <a:pt x="618197" y="2418156"/>
                  </a:lnTo>
                  <a:lnTo>
                    <a:pt x="643026" y="2274087"/>
                  </a:lnTo>
                  <a:lnTo>
                    <a:pt x="645185" y="2261539"/>
                  </a:lnTo>
                  <a:lnTo>
                    <a:pt x="887006" y="2231987"/>
                  </a:lnTo>
                  <a:lnTo>
                    <a:pt x="887006" y="2215286"/>
                  </a:lnTo>
                  <a:lnTo>
                    <a:pt x="638873" y="2245626"/>
                  </a:lnTo>
                  <a:lnTo>
                    <a:pt x="0" y="2040915"/>
                  </a:lnTo>
                  <a:lnTo>
                    <a:pt x="0" y="2058314"/>
                  </a:lnTo>
                  <a:lnTo>
                    <a:pt x="628688" y="2259749"/>
                  </a:lnTo>
                  <a:lnTo>
                    <a:pt x="600608" y="2422868"/>
                  </a:lnTo>
                  <a:lnTo>
                    <a:pt x="0" y="2060067"/>
                  </a:lnTo>
                  <a:lnTo>
                    <a:pt x="0" y="2079396"/>
                  </a:lnTo>
                  <a:lnTo>
                    <a:pt x="595033" y="2438857"/>
                  </a:lnTo>
                  <a:lnTo>
                    <a:pt x="585000" y="2454135"/>
                  </a:lnTo>
                  <a:lnTo>
                    <a:pt x="585000" y="2484310"/>
                  </a:lnTo>
                  <a:lnTo>
                    <a:pt x="436105" y="3030486"/>
                  </a:lnTo>
                  <a:lnTo>
                    <a:pt x="431698" y="3029915"/>
                  </a:lnTo>
                  <a:lnTo>
                    <a:pt x="431698" y="3046603"/>
                  </a:lnTo>
                  <a:lnTo>
                    <a:pt x="307225" y="3503218"/>
                  </a:lnTo>
                  <a:lnTo>
                    <a:pt x="245338" y="3069971"/>
                  </a:lnTo>
                  <a:lnTo>
                    <a:pt x="242112" y="3047352"/>
                  </a:lnTo>
                  <a:lnTo>
                    <a:pt x="238366" y="3021114"/>
                  </a:lnTo>
                  <a:lnTo>
                    <a:pt x="262128" y="3024251"/>
                  </a:lnTo>
                  <a:lnTo>
                    <a:pt x="431698" y="3046603"/>
                  </a:lnTo>
                  <a:lnTo>
                    <a:pt x="431698" y="3029915"/>
                  </a:lnTo>
                  <a:lnTo>
                    <a:pt x="242900" y="3005023"/>
                  </a:lnTo>
                  <a:lnTo>
                    <a:pt x="243459" y="3004159"/>
                  </a:lnTo>
                  <a:lnTo>
                    <a:pt x="585000" y="2484310"/>
                  </a:lnTo>
                  <a:lnTo>
                    <a:pt x="585000" y="2454135"/>
                  </a:lnTo>
                  <a:lnTo>
                    <a:pt x="231495" y="2992196"/>
                  </a:lnTo>
                  <a:lnTo>
                    <a:pt x="0" y="2231428"/>
                  </a:lnTo>
                  <a:lnTo>
                    <a:pt x="0" y="2288235"/>
                  </a:lnTo>
                  <a:lnTo>
                    <a:pt x="218211" y="3005086"/>
                  </a:lnTo>
                  <a:lnTo>
                    <a:pt x="0" y="3047060"/>
                  </a:lnTo>
                  <a:lnTo>
                    <a:pt x="0" y="3063938"/>
                  </a:lnTo>
                  <a:lnTo>
                    <a:pt x="216954" y="3022193"/>
                  </a:lnTo>
                  <a:lnTo>
                    <a:pt x="0" y="3763505"/>
                  </a:lnTo>
                  <a:lnTo>
                    <a:pt x="0" y="3822471"/>
                  </a:lnTo>
                  <a:lnTo>
                    <a:pt x="225920" y="3050552"/>
                  </a:lnTo>
                  <a:lnTo>
                    <a:pt x="295986" y="3541699"/>
                  </a:lnTo>
                  <a:lnTo>
                    <a:pt x="0" y="3922344"/>
                  </a:lnTo>
                  <a:lnTo>
                    <a:pt x="0" y="3949319"/>
                  </a:lnTo>
                  <a:lnTo>
                    <a:pt x="301523" y="3561575"/>
                  </a:lnTo>
                  <a:lnTo>
                    <a:pt x="491058" y="4165663"/>
                  </a:lnTo>
                  <a:lnTo>
                    <a:pt x="0" y="4031729"/>
                  </a:lnTo>
                  <a:lnTo>
                    <a:pt x="0" y="4048937"/>
                  </a:lnTo>
                  <a:lnTo>
                    <a:pt x="501624" y="4185742"/>
                  </a:lnTo>
                  <a:lnTo>
                    <a:pt x="501865" y="4185793"/>
                  </a:lnTo>
                  <a:lnTo>
                    <a:pt x="502653" y="4185907"/>
                  </a:lnTo>
                  <a:lnTo>
                    <a:pt x="503720" y="4185983"/>
                  </a:lnTo>
                  <a:lnTo>
                    <a:pt x="539038" y="4171035"/>
                  </a:lnTo>
                  <a:lnTo>
                    <a:pt x="960412" y="3985984"/>
                  </a:lnTo>
                  <a:lnTo>
                    <a:pt x="1005827" y="4008221"/>
                  </a:lnTo>
                  <a:lnTo>
                    <a:pt x="1389430" y="4195978"/>
                  </a:lnTo>
                  <a:lnTo>
                    <a:pt x="1391234" y="4196778"/>
                  </a:lnTo>
                  <a:lnTo>
                    <a:pt x="1393190" y="4196905"/>
                  </a:lnTo>
                  <a:lnTo>
                    <a:pt x="1395717" y="4196207"/>
                  </a:lnTo>
                  <a:lnTo>
                    <a:pt x="1401064" y="4190098"/>
                  </a:lnTo>
                  <a:lnTo>
                    <a:pt x="1401191" y="4189171"/>
                  </a:lnTo>
                  <a:close/>
                </a:path>
                <a:path w="5453380" h="4197350">
                  <a:moveTo>
                    <a:pt x="5453151" y="145948"/>
                  </a:moveTo>
                  <a:lnTo>
                    <a:pt x="5452961" y="144767"/>
                  </a:lnTo>
                  <a:lnTo>
                    <a:pt x="5452491" y="143649"/>
                  </a:lnTo>
                  <a:lnTo>
                    <a:pt x="5433403" y="102692"/>
                  </a:lnTo>
                  <a:lnTo>
                    <a:pt x="5433403" y="156806"/>
                  </a:lnTo>
                  <a:lnTo>
                    <a:pt x="5266296" y="752246"/>
                  </a:lnTo>
                  <a:lnTo>
                    <a:pt x="5252974" y="733894"/>
                  </a:lnTo>
                  <a:lnTo>
                    <a:pt x="5252974" y="762088"/>
                  </a:lnTo>
                  <a:lnTo>
                    <a:pt x="5233555" y="761403"/>
                  </a:lnTo>
                  <a:lnTo>
                    <a:pt x="5233555" y="777963"/>
                  </a:lnTo>
                  <a:lnTo>
                    <a:pt x="5042687" y="863079"/>
                  </a:lnTo>
                  <a:lnTo>
                    <a:pt x="5035423" y="853262"/>
                  </a:lnTo>
                  <a:lnTo>
                    <a:pt x="5029111" y="844740"/>
                  </a:lnTo>
                  <a:lnTo>
                    <a:pt x="5029111" y="872540"/>
                  </a:lnTo>
                  <a:lnTo>
                    <a:pt x="4616602" y="1286332"/>
                  </a:lnTo>
                  <a:lnTo>
                    <a:pt x="4955895" y="775144"/>
                  </a:lnTo>
                  <a:lnTo>
                    <a:pt x="4956454" y="774293"/>
                  </a:lnTo>
                  <a:lnTo>
                    <a:pt x="5029111" y="872540"/>
                  </a:lnTo>
                  <a:lnTo>
                    <a:pt x="5029111" y="844740"/>
                  </a:lnTo>
                  <a:lnTo>
                    <a:pt x="4972888" y="768756"/>
                  </a:lnTo>
                  <a:lnTo>
                    <a:pt x="4976850" y="768896"/>
                  </a:lnTo>
                  <a:lnTo>
                    <a:pt x="4978184" y="768946"/>
                  </a:lnTo>
                  <a:lnTo>
                    <a:pt x="4980444" y="769023"/>
                  </a:lnTo>
                  <a:lnTo>
                    <a:pt x="5233555" y="777963"/>
                  </a:lnTo>
                  <a:lnTo>
                    <a:pt x="5233555" y="761403"/>
                  </a:lnTo>
                  <a:lnTo>
                    <a:pt x="4963261" y="751840"/>
                  </a:lnTo>
                  <a:lnTo>
                    <a:pt x="4943957" y="622719"/>
                  </a:lnTo>
                  <a:lnTo>
                    <a:pt x="4943957" y="763193"/>
                  </a:lnTo>
                  <a:lnTo>
                    <a:pt x="4569333" y="1327594"/>
                  </a:lnTo>
                  <a:lnTo>
                    <a:pt x="4552975" y="1176312"/>
                  </a:lnTo>
                  <a:lnTo>
                    <a:pt x="4552975" y="1330337"/>
                  </a:lnTo>
                  <a:lnTo>
                    <a:pt x="3914889" y="745604"/>
                  </a:lnTo>
                  <a:lnTo>
                    <a:pt x="3920718" y="743419"/>
                  </a:lnTo>
                  <a:lnTo>
                    <a:pt x="4467453" y="538365"/>
                  </a:lnTo>
                  <a:lnTo>
                    <a:pt x="4552975" y="1330337"/>
                  </a:lnTo>
                  <a:lnTo>
                    <a:pt x="4552975" y="1176312"/>
                  </a:lnTo>
                  <a:lnTo>
                    <a:pt x="4486008" y="556920"/>
                  </a:lnTo>
                  <a:lnTo>
                    <a:pt x="4484268" y="540753"/>
                  </a:lnTo>
                  <a:lnTo>
                    <a:pt x="4516209" y="556209"/>
                  </a:lnTo>
                  <a:lnTo>
                    <a:pt x="4526153" y="561009"/>
                  </a:lnTo>
                  <a:lnTo>
                    <a:pt x="4943957" y="763193"/>
                  </a:lnTo>
                  <a:lnTo>
                    <a:pt x="4943957" y="622719"/>
                  </a:lnTo>
                  <a:lnTo>
                    <a:pt x="4943945" y="734707"/>
                  </a:lnTo>
                  <a:lnTo>
                    <a:pt x="4919980" y="708990"/>
                  </a:lnTo>
                  <a:lnTo>
                    <a:pt x="4919980" y="733196"/>
                  </a:lnTo>
                  <a:lnTo>
                    <a:pt x="4490491" y="525360"/>
                  </a:lnTo>
                  <a:lnTo>
                    <a:pt x="4491101" y="524916"/>
                  </a:lnTo>
                  <a:lnTo>
                    <a:pt x="4630140" y="422186"/>
                  </a:lnTo>
                  <a:lnTo>
                    <a:pt x="4919980" y="733196"/>
                  </a:lnTo>
                  <a:lnTo>
                    <a:pt x="4919980" y="708990"/>
                  </a:lnTo>
                  <a:lnTo>
                    <a:pt x="4708791" y="482346"/>
                  </a:lnTo>
                  <a:lnTo>
                    <a:pt x="4704639" y="477888"/>
                  </a:lnTo>
                  <a:lnTo>
                    <a:pt x="4643539" y="412305"/>
                  </a:lnTo>
                  <a:lnTo>
                    <a:pt x="4644009" y="411949"/>
                  </a:lnTo>
                  <a:lnTo>
                    <a:pt x="4868938" y="245783"/>
                  </a:lnTo>
                  <a:lnTo>
                    <a:pt x="4870666" y="244500"/>
                  </a:lnTo>
                  <a:lnTo>
                    <a:pt x="4943945" y="734707"/>
                  </a:lnTo>
                  <a:lnTo>
                    <a:pt x="4943945" y="622630"/>
                  </a:lnTo>
                  <a:lnTo>
                    <a:pt x="4890363" y="264198"/>
                  </a:lnTo>
                  <a:lnTo>
                    <a:pt x="4890020" y="261937"/>
                  </a:lnTo>
                  <a:lnTo>
                    <a:pt x="5252974" y="762088"/>
                  </a:lnTo>
                  <a:lnTo>
                    <a:pt x="5252974" y="733894"/>
                  </a:lnTo>
                  <a:lnTo>
                    <a:pt x="4964620" y="336537"/>
                  </a:lnTo>
                  <a:lnTo>
                    <a:pt x="4891570" y="235877"/>
                  </a:lnTo>
                  <a:lnTo>
                    <a:pt x="4903648" y="234111"/>
                  </a:lnTo>
                  <a:lnTo>
                    <a:pt x="5433390" y="156806"/>
                  </a:lnTo>
                  <a:lnTo>
                    <a:pt x="5433403" y="102692"/>
                  </a:lnTo>
                  <a:lnTo>
                    <a:pt x="5385600" y="0"/>
                  </a:lnTo>
                  <a:lnTo>
                    <a:pt x="5367350" y="0"/>
                  </a:lnTo>
                  <a:lnTo>
                    <a:pt x="5426811" y="127711"/>
                  </a:lnTo>
                  <a:lnTo>
                    <a:pt x="5188788" y="0"/>
                  </a:lnTo>
                  <a:lnTo>
                    <a:pt x="5153736" y="0"/>
                  </a:lnTo>
                  <a:lnTo>
                    <a:pt x="5418772" y="142201"/>
                  </a:lnTo>
                  <a:lnTo>
                    <a:pt x="4889030" y="219506"/>
                  </a:lnTo>
                  <a:lnTo>
                    <a:pt x="4964087" y="0"/>
                  </a:lnTo>
                  <a:lnTo>
                    <a:pt x="4946586" y="0"/>
                  </a:lnTo>
                  <a:lnTo>
                    <a:pt x="4871351" y="220040"/>
                  </a:lnTo>
                  <a:lnTo>
                    <a:pt x="4857089" y="217017"/>
                  </a:lnTo>
                  <a:lnTo>
                    <a:pt x="4857089" y="233934"/>
                  </a:lnTo>
                  <a:lnTo>
                    <a:pt x="4632160" y="400113"/>
                  </a:lnTo>
                  <a:lnTo>
                    <a:pt x="4618774" y="385749"/>
                  </a:lnTo>
                  <a:lnTo>
                    <a:pt x="4618774" y="410006"/>
                  </a:lnTo>
                  <a:lnTo>
                    <a:pt x="4479264" y="513080"/>
                  </a:lnTo>
                  <a:lnTo>
                    <a:pt x="4376813" y="150355"/>
                  </a:lnTo>
                  <a:lnTo>
                    <a:pt x="4618774" y="410006"/>
                  </a:lnTo>
                  <a:lnTo>
                    <a:pt x="4618774" y="385749"/>
                  </a:lnTo>
                  <a:lnTo>
                    <a:pt x="4383494" y="133248"/>
                  </a:lnTo>
                  <a:lnTo>
                    <a:pt x="4393755" y="135432"/>
                  </a:lnTo>
                  <a:lnTo>
                    <a:pt x="4411904" y="139293"/>
                  </a:lnTo>
                  <a:lnTo>
                    <a:pt x="4857089" y="233934"/>
                  </a:lnTo>
                  <a:lnTo>
                    <a:pt x="4857089" y="217017"/>
                  </a:lnTo>
                  <a:lnTo>
                    <a:pt x="4390390" y="117779"/>
                  </a:lnTo>
                  <a:lnTo>
                    <a:pt x="4731042" y="0"/>
                  </a:lnTo>
                  <a:lnTo>
                    <a:pt x="4680343" y="0"/>
                  </a:lnTo>
                  <a:lnTo>
                    <a:pt x="4366755" y="108419"/>
                  </a:lnTo>
                  <a:lnTo>
                    <a:pt x="4356049" y="0"/>
                  </a:lnTo>
                  <a:lnTo>
                    <a:pt x="4339412" y="0"/>
                  </a:lnTo>
                  <a:lnTo>
                    <a:pt x="4349991" y="107238"/>
                  </a:lnTo>
                  <a:lnTo>
                    <a:pt x="4065447" y="0"/>
                  </a:lnTo>
                  <a:lnTo>
                    <a:pt x="4018483" y="0"/>
                  </a:lnTo>
                  <a:lnTo>
                    <a:pt x="4352709" y="125958"/>
                  </a:lnTo>
                  <a:lnTo>
                    <a:pt x="4457865" y="497865"/>
                  </a:lnTo>
                  <a:lnTo>
                    <a:pt x="3972928" y="0"/>
                  </a:lnTo>
                  <a:lnTo>
                    <a:pt x="3949814" y="0"/>
                  </a:lnTo>
                  <a:lnTo>
                    <a:pt x="4459770" y="523557"/>
                  </a:lnTo>
                  <a:lnTo>
                    <a:pt x="3907853" y="730554"/>
                  </a:lnTo>
                  <a:lnTo>
                    <a:pt x="3921988" y="0"/>
                  </a:lnTo>
                  <a:lnTo>
                    <a:pt x="3905415" y="0"/>
                  </a:lnTo>
                  <a:lnTo>
                    <a:pt x="3891013" y="744728"/>
                  </a:lnTo>
                  <a:lnTo>
                    <a:pt x="3891953" y="746861"/>
                  </a:lnTo>
                  <a:lnTo>
                    <a:pt x="3893769" y="748690"/>
                  </a:lnTo>
                  <a:lnTo>
                    <a:pt x="4183024" y="1013739"/>
                  </a:lnTo>
                  <a:lnTo>
                    <a:pt x="4557954" y="1357312"/>
                  </a:lnTo>
                  <a:lnTo>
                    <a:pt x="4558220" y="1357553"/>
                  </a:lnTo>
                  <a:lnTo>
                    <a:pt x="4559427" y="1358620"/>
                  </a:lnTo>
                  <a:lnTo>
                    <a:pt x="4561052" y="1359293"/>
                  </a:lnTo>
                  <a:lnTo>
                    <a:pt x="4563402" y="1359509"/>
                  </a:lnTo>
                  <a:lnTo>
                    <a:pt x="4564100" y="1359496"/>
                  </a:lnTo>
                  <a:lnTo>
                    <a:pt x="4628261" y="1297990"/>
                  </a:lnTo>
                  <a:lnTo>
                    <a:pt x="5044745" y="880211"/>
                  </a:lnTo>
                  <a:lnTo>
                    <a:pt x="5055171" y="875563"/>
                  </a:lnTo>
                  <a:lnTo>
                    <a:pt x="5246040" y="790448"/>
                  </a:lnTo>
                  <a:lnTo>
                    <a:pt x="5273637" y="778141"/>
                  </a:lnTo>
                  <a:lnTo>
                    <a:pt x="5279720" y="765683"/>
                  </a:lnTo>
                  <a:lnTo>
                    <a:pt x="5446852" y="170256"/>
                  </a:lnTo>
                  <a:lnTo>
                    <a:pt x="5452986" y="148399"/>
                  </a:lnTo>
                  <a:lnTo>
                    <a:pt x="5453075" y="147764"/>
                  </a:lnTo>
                  <a:lnTo>
                    <a:pt x="5453151" y="14594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58600" y="3"/>
              <a:ext cx="2536190" cy="1638935"/>
            </a:xfrm>
            <a:custGeom>
              <a:avLst/>
              <a:gdLst/>
              <a:ahLst/>
              <a:cxnLst/>
              <a:rect l="l" t="t" r="r" b="b"/>
              <a:pathLst>
                <a:path w="2536190" h="1638935">
                  <a:moveTo>
                    <a:pt x="1962498" y="752868"/>
                  </a:moveTo>
                  <a:lnTo>
                    <a:pt x="1814561" y="604931"/>
                  </a:lnTo>
                  <a:lnTo>
                    <a:pt x="2504931" y="1193706"/>
                  </a:lnTo>
                  <a:lnTo>
                    <a:pt x="1969746" y="0"/>
                  </a:lnTo>
                  <a:lnTo>
                    <a:pt x="1987881" y="0"/>
                  </a:lnTo>
                  <a:lnTo>
                    <a:pt x="2535006" y="1220339"/>
                  </a:lnTo>
                  <a:lnTo>
                    <a:pt x="2535451" y="1221275"/>
                  </a:lnTo>
                  <a:lnTo>
                    <a:pt x="2535721" y="1222294"/>
                  </a:lnTo>
                  <a:lnTo>
                    <a:pt x="2535815" y="1223840"/>
                  </a:lnTo>
                  <a:lnTo>
                    <a:pt x="2535803" y="1224273"/>
                  </a:lnTo>
                  <a:lnTo>
                    <a:pt x="2532548" y="1230409"/>
                  </a:lnTo>
                  <a:lnTo>
                    <a:pt x="2531038" y="1231545"/>
                  </a:lnTo>
                  <a:lnTo>
                    <a:pt x="2529152" y="1232166"/>
                  </a:lnTo>
                  <a:lnTo>
                    <a:pt x="2520995" y="1231738"/>
                  </a:lnTo>
                  <a:lnTo>
                    <a:pt x="2503574" y="1214317"/>
                  </a:lnTo>
                  <a:lnTo>
                    <a:pt x="1962498" y="752868"/>
                  </a:lnTo>
                  <a:close/>
                </a:path>
                <a:path w="2536190" h="1638935">
                  <a:moveTo>
                    <a:pt x="1429812" y="465084"/>
                  </a:moveTo>
                  <a:lnTo>
                    <a:pt x="1399835" y="435107"/>
                  </a:lnTo>
                  <a:lnTo>
                    <a:pt x="1799454" y="596662"/>
                  </a:lnTo>
                  <a:lnTo>
                    <a:pt x="1933596" y="0"/>
                  </a:lnTo>
                  <a:lnTo>
                    <a:pt x="1950573" y="0"/>
                  </a:lnTo>
                  <a:lnTo>
                    <a:pt x="1814561" y="604931"/>
                  </a:lnTo>
                  <a:lnTo>
                    <a:pt x="1962498" y="752868"/>
                  </a:lnTo>
                  <a:lnTo>
                    <a:pt x="1820067" y="631398"/>
                  </a:lnTo>
                  <a:lnTo>
                    <a:pt x="1824105" y="646841"/>
                  </a:lnTo>
                  <a:lnTo>
                    <a:pt x="1786561" y="609297"/>
                  </a:lnTo>
                  <a:lnTo>
                    <a:pt x="1429812" y="465084"/>
                  </a:lnTo>
                  <a:close/>
                </a:path>
                <a:path w="2536190" h="1638935">
                  <a:moveTo>
                    <a:pt x="1400853" y="434228"/>
                  </a:moveTo>
                  <a:lnTo>
                    <a:pt x="1389119" y="422493"/>
                  </a:lnTo>
                  <a:lnTo>
                    <a:pt x="1878468" y="0"/>
                  </a:lnTo>
                  <a:lnTo>
                    <a:pt x="1903816" y="0"/>
                  </a:lnTo>
                  <a:lnTo>
                    <a:pt x="1400853" y="434228"/>
                  </a:lnTo>
                  <a:close/>
                </a:path>
                <a:path w="2536190" h="1638935">
                  <a:moveTo>
                    <a:pt x="1424899" y="463098"/>
                  </a:moveTo>
                  <a:lnTo>
                    <a:pt x="1368389" y="406589"/>
                  </a:lnTo>
                  <a:lnTo>
                    <a:pt x="1273411" y="0"/>
                  </a:lnTo>
                  <a:lnTo>
                    <a:pt x="1290427" y="0"/>
                  </a:lnTo>
                  <a:lnTo>
                    <a:pt x="1389119" y="422493"/>
                  </a:lnTo>
                  <a:lnTo>
                    <a:pt x="1400853" y="434228"/>
                  </a:lnTo>
                  <a:lnTo>
                    <a:pt x="1399835" y="435107"/>
                  </a:lnTo>
                  <a:lnTo>
                    <a:pt x="1429812" y="465084"/>
                  </a:lnTo>
                  <a:lnTo>
                    <a:pt x="1424899" y="463098"/>
                  </a:lnTo>
                  <a:close/>
                </a:path>
                <a:path w="2536190" h="1638935">
                  <a:moveTo>
                    <a:pt x="1982501" y="1203492"/>
                  </a:moveTo>
                  <a:lnTo>
                    <a:pt x="1965087" y="1186078"/>
                  </a:lnTo>
                  <a:lnTo>
                    <a:pt x="2503574" y="1214317"/>
                  </a:lnTo>
                  <a:lnTo>
                    <a:pt x="2520995" y="1231738"/>
                  </a:lnTo>
                  <a:lnTo>
                    <a:pt x="1982501" y="1203492"/>
                  </a:lnTo>
                  <a:close/>
                </a:path>
                <a:path w="2536190" h="1638935">
                  <a:moveTo>
                    <a:pt x="1082681" y="1035331"/>
                  </a:moveTo>
                  <a:lnTo>
                    <a:pt x="1070547" y="1023198"/>
                  </a:lnTo>
                  <a:lnTo>
                    <a:pt x="1786561" y="609297"/>
                  </a:lnTo>
                  <a:lnTo>
                    <a:pt x="1824105" y="646841"/>
                  </a:lnTo>
                  <a:lnTo>
                    <a:pt x="1827976" y="661650"/>
                  </a:lnTo>
                  <a:lnTo>
                    <a:pt x="1791762" y="625435"/>
                  </a:lnTo>
                  <a:lnTo>
                    <a:pt x="1082681" y="1035331"/>
                  </a:lnTo>
                  <a:close/>
                </a:path>
                <a:path w="2536190" h="1638935">
                  <a:moveTo>
                    <a:pt x="1545275" y="1555773"/>
                  </a:moveTo>
                  <a:lnTo>
                    <a:pt x="1528839" y="1539337"/>
                  </a:lnTo>
                  <a:lnTo>
                    <a:pt x="1791762" y="625435"/>
                  </a:lnTo>
                  <a:lnTo>
                    <a:pt x="1827976" y="661650"/>
                  </a:lnTo>
                  <a:lnTo>
                    <a:pt x="1828184" y="662443"/>
                  </a:lnTo>
                  <a:lnTo>
                    <a:pt x="1805008" y="639267"/>
                  </a:lnTo>
                  <a:lnTo>
                    <a:pt x="1548326" y="1531492"/>
                  </a:lnTo>
                  <a:lnTo>
                    <a:pt x="1560057" y="1543223"/>
                  </a:lnTo>
                  <a:lnTo>
                    <a:pt x="1545275" y="1555773"/>
                  </a:lnTo>
                  <a:close/>
                </a:path>
                <a:path w="2536190" h="1638935">
                  <a:moveTo>
                    <a:pt x="1560057" y="1543223"/>
                  </a:moveTo>
                  <a:lnTo>
                    <a:pt x="1548326" y="1531492"/>
                  </a:lnTo>
                  <a:lnTo>
                    <a:pt x="1949290" y="1191077"/>
                  </a:lnTo>
                  <a:lnTo>
                    <a:pt x="1805008" y="639267"/>
                  </a:lnTo>
                  <a:lnTo>
                    <a:pt x="1828184" y="662443"/>
                  </a:lnTo>
                  <a:lnTo>
                    <a:pt x="1965087" y="1186078"/>
                  </a:lnTo>
                  <a:lnTo>
                    <a:pt x="1982501" y="1203492"/>
                  </a:lnTo>
                  <a:lnTo>
                    <a:pt x="1961493" y="1202390"/>
                  </a:lnTo>
                  <a:lnTo>
                    <a:pt x="1560057" y="1543223"/>
                  </a:lnTo>
                  <a:close/>
                </a:path>
                <a:path w="2536190" h="1638935">
                  <a:moveTo>
                    <a:pt x="1014096" y="529241"/>
                  </a:moveTo>
                  <a:lnTo>
                    <a:pt x="1000234" y="515378"/>
                  </a:lnTo>
                  <a:lnTo>
                    <a:pt x="1368907" y="432657"/>
                  </a:lnTo>
                  <a:lnTo>
                    <a:pt x="997913" y="0"/>
                  </a:lnTo>
                  <a:lnTo>
                    <a:pt x="1019745" y="0"/>
                  </a:lnTo>
                  <a:lnTo>
                    <a:pt x="1368389" y="406589"/>
                  </a:lnTo>
                  <a:lnTo>
                    <a:pt x="1424899" y="463098"/>
                  </a:lnTo>
                  <a:lnTo>
                    <a:pt x="1387867" y="448128"/>
                  </a:lnTo>
                  <a:lnTo>
                    <a:pt x="1380214" y="461998"/>
                  </a:lnTo>
                  <a:lnTo>
                    <a:pt x="1368029" y="449813"/>
                  </a:lnTo>
                  <a:lnTo>
                    <a:pt x="1014096" y="529241"/>
                  </a:lnTo>
                  <a:close/>
                </a:path>
                <a:path w="2536190" h="1638935">
                  <a:moveTo>
                    <a:pt x="769131" y="584213"/>
                  </a:moveTo>
                  <a:lnTo>
                    <a:pt x="755260" y="570342"/>
                  </a:lnTo>
                  <a:lnTo>
                    <a:pt x="983991" y="519019"/>
                  </a:lnTo>
                  <a:lnTo>
                    <a:pt x="928186" y="0"/>
                  </a:lnTo>
                  <a:lnTo>
                    <a:pt x="944795" y="0"/>
                  </a:lnTo>
                  <a:lnTo>
                    <a:pt x="1000234" y="515378"/>
                  </a:lnTo>
                  <a:lnTo>
                    <a:pt x="1014096" y="529241"/>
                  </a:lnTo>
                  <a:lnTo>
                    <a:pt x="1002027" y="531949"/>
                  </a:lnTo>
                  <a:lnTo>
                    <a:pt x="1004423" y="554229"/>
                  </a:lnTo>
                  <a:lnTo>
                    <a:pt x="985784" y="535590"/>
                  </a:lnTo>
                  <a:lnTo>
                    <a:pt x="769131" y="584213"/>
                  </a:lnTo>
                  <a:close/>
                </a:path>
                <a:path w="2536190" h="1638935">
                  <a:moveTo>
                    <a:pt x="1075512" y="1039475"/>
                  </a:moveTo>
                  <a:lnTo>
                    <a:pt x="1054339" y="1018301"/>
                  </a:lnTo>
                  <a:lnTo>
                    <a:pt x="1368029" y="449813"/>
                  </a:lnTo>
                  <a:lnTo>
                    <a:pt x="1380214" y="461998"/>
                  </a:lnTo>
                  <a:lnTo>
                    <a:pt x="1070547" y="1023198"/>
                  </a:lnTo>
                  <a:lnTo>
                    <a:pt x="1082681" y="1035331"/>
                  </a:lnTo>
                  <a:lnTo>
                    <a:pt x="1075512" y="1039475"/>
                  </a:lnTo>
                  <a:close/>
                </a:path>
                <a:path w="2536190" h="1638935">
                  <a:moveTo>
                    <a:pt x="760811" y="586080"/>
                  </a:moveTo>
                  <a:lnTo>
                    <a:pt x="739579" y="564849"/>
                  </a:lnTo>
                  <a:lnTo>
                    <a:pt x="891624" y="0"/>
                  </a:lnTo>
                  <a:lnTo>
                    <a:pt x="908770" y="0"/>
                  </a:lnTo>
                  <a:lnTo>
                    <a:pt x="755260" y="570342"/>
                  </a:lnTo>
                  <a:lnTo>
                    <a:pt x="769131" y="584213"/>
                  </a:lnTo>
                  <a:lnTo>
                    <a:pt x="760811" y="586080"/>
                  </a:lnTo>
                  <a:close/>
                </a:path>
                <a:path w="2536190" h="1638935">
                  <a:moveTo>
                    <a:pt x="1068433" y="1043567"/>
                  </a:moveTo>
                  <a:lnTo>
                    <a:pt x="1037030" y="1012164"/>
                  </a:lnTo>
                  <a:lnTo>
                    <a:pt x="985784" y="535590"/>
                  </a:lnTo>
                  <a:lnTo>
                    <a:pt x="1004423" y="554229"/>
                  </a:lnTo>
                  <a:lnTo>
                    <a:pt x="1054339" y="1018301"/>
                  </a:lnTo>
                  <a:lnTo>
                    <a:pt x="1075512" y="1039475"/>
                  </a:lnTo>
                  <a:lnTo>
                    <a:pt x="1068433" y="1043567"/>
                  </a:lnTo>
                  <a:close/>
                </a:path>
                <a:path w="2536190" h="1638935">
                  <a:moveTo>
                    <a:pt x="55614" y="965175"/>
                  </a:moveTo>
                  <a:lnTo>
                    <a:pt x="43402" y="952963"/>
                  </a:lnTo>
                  <a:lnTo>
                    <a:pt x="730469" y="579206"/>
                  </a:lnTo>
                  <a:lnTo>
                    <a:pt x="191103" y="0"/>
                  </a:lnTo>
                  <a:lnTo>
                    <a:pt x="213687" y="0"/>
                  </a:lnTo>
                  <a:lnTo>
                    <a:pt x="739579" y="564849"/>
                  </a:lnTo>
                  <a:lnTo>
                    <a:pt x="760811" y="586080"/>
                  </a:lnTo>
                  <a:lnTo>
                    <a:pt x="757100" y="586913"/>
                  </a:lnTo>
                  <a:lnTo>
                    <a:pt x="811868" y="670113"/>
                  </a:lnTo>
                  <a:lnTo>
                    <a:pt x="736513" y="594758"/>
                  </a:lnTo>
                  <a:lnTo>
                    <a:pt x="55614" y="965175"/>
                  </a:lnTo>
                  <a:close/>
                </a:path>
                <a:path w="2536190" h="1638935">
                  <a:moveTo>
                    <a:pt x="178317" y="1096263"/>
                  </a:moveTo>
                  <a:lnTo>
                    <a:pt x="50183" y="968129"/>
                  </a:lnTo>
                  <a:lnTo>
                    <a:pt x="823142" y="1611646"/>
                  </a:lnTo>
                  <a:lnTo>
                    <a:pt x="736513" y="594758"/>
                  </a:lnTo>
                  <a:lnTo>
                    <a:pt x="811868" y="670113"/>
                  </a:lnTo>
                  <a:lnTo>
                    <a:pt x="812365" y="670867"/>
                  </a:lnTo>
                  <a:lnTo>
                    <a:pt x="754725" y="613227"/>
                  </a:lnTo>
                  <a:lnTo>
                    <a:pt x="838200" y="1592910"/>
                  </a:lnTo>
                  <a:lnTo>
                    <a:pt x="851095" y="1605804"/>
                  </a:lnTo>
                  <a:lnTo>
                    <a:pt x="845486" y="1621016"/>
                  </a:lnTo>
                  <a:lnTo>
                    <a:pt x="860480" y="1636010"/>
                  </a:lnTo>
                  <a:lnTo>
                    <a:pt x="834129" y="1638839"/>
                  </a:lnTo>
                  <a:lnTo>
                    <a:pt x="833508" y="1638921"/>
                  </a:lnTo>
                  <a:lnTo>
                    <a:pt x="832817" y="1638933"/>
                  </a:lnTo>
                  <a:lnTo>
                    <a:pt x="830427" y="1638628"/>
                  </a:lnTo>
                  <a:lnTo>
                    <a:pt x="828975" y="1637949"/>
                  </a:lnTo>
                  <a:lnTo>
                    <a:pt x="178317" y="1096263"/>
                  </a:lnTo>
                  <a:close/>
                </a:path>
                <a:path w="2536190" h="1638935">
                  <a:moveTo>
                    <a:pt x="851095" y="1605804"/>
                  </a:moveTo>
                  <a:lnTo>
                    <a:pt x="838200" y="1592910"/>
                  </a:lnTo>
                  <a:lnTo>
                    <a:pt x="1039703" y="1046336"/>
                  </a:lnTo>
                  <a:lnTo>
                    <a:pt x="754725" y="613227"/>
                  </a:lnTo>
                  <a:lnTo>
                    <a:pt x="812365" y="670867"/>
                  </a:lnTo>
                  <a:lnTo>
                    <a:pt x="1037030" y="1012164"/>
                  </a:lnTo>
                  <a:lnTo>
                    <a:pt x="1068433" y="1043567"/>
                  </a:lnTo>
                  <a:lnTo>
                    <a:pt x="1062141" y="1047204"/>
                  </a:lnTo>
                  <a:lnTo>
                    <a:pt x="1493168" y="1501722"/>
                  </a:lnTo>
                  <a:lnTo>
                    <a:pt x="1052082" y="1060636"/>
                  </a:lnTo>
                  <a:lnTo>
                    <a:pt x="851095" y="1605804"/>
                  </a:lnTo>
                  <a:close/>
                </a:path>
                <a:path w="2536190" h="1638935">
                  <a:moveTo>
                    <a:pt x="29947" y="972742"/>
                  </a:moveTo>
                  <a:lnTo>
                    <a:pt x="28155" y="970950"/>
                  </a:lnTo>
                  <a:lnTo>
                    <a:pt x="27347" y="968901"/>
                  </a:lnTo>
                  <a:lnTo>
                    <a:pt x="0" y="0"/>
                  </a:lnTo>
                  <a:lnTo>
                    <a:pt x="16501" y="0"/>
                  </a:lnTo>
                  <a:lnTo>
                    <a:pt x="43402" y="952963"/>
                  </a:lnTo>
                  <a:lnTo>
                    <a:pt x="55614" y="965175"/>
                  </a:lnTo>
                  <a:lnTo>
                    <a:pt x="50183" y="968129"/>
                  </a:lnTo>
                  <a:lnTo>
                    <a:pt x="178317" y="1096263"/>
                  </a:lnTo>
                  <a:lnTo>
                    <a:pt x="29947" y="972742"/>
                  </a:lnTo>
                  <a:close/>
                </a:path>
                <a:path w="2536190" h="1638935">
                  <a:moveTo>
                    <a:pt x="860480" y="1636010"/>
                  </a:moveTo>
                  <a:lnTo>
                    <a:pt x="845486" y="1621016"/>
                  </a:lnTo>
                  <a:lnTo>
                    <a:pt x="1515267" y="1549091"/>
                  </a:lnTo>
                  <a:lnTo>
                    <a:pt x="1052082" y="1060636"/>
                  </a:lnTo>
                  <a:lnTo>
                    <a:pt x="1493168" y="1501722"/>
                  </a:lnTo>
                  <a:lnTo>
                    <a:pt x="1528839" y="1539337"/>
                  </a:lnTo>
                  <a:lnTo>
                    <a:pt x="1545275" y="1555773"/>
                  </a:lnTo>
                  <a:lnTo>
                    <a:pt x="1538234" y="1561752"/>
                  </a:lnTo>
                  <a:lnTo>
                    <a:pt x="1537437" y="1562454"/>
                  </a:lnTo>
                  <a:lnTo>
                    <a:pt x="1536512" y="1562981"/>
                  </a:lnTo>
                  <a:lnTo>
                    <a:pt x="1535399" y="1563367"/>
                  </a:lnTo>
                  <a:lnTo>
                    <a:pt x="1534861" y="1563531"/>
                  </a:lnTo>
                  <a:lnTo>
                    <a:pt x="1534287" y="1563660"/>
                  </a:lnTo>
                  <a:lnTo>
                    <a:pt x="860480" y="1636010"/>
                  </a:lnTo>
                  <a:close/>
                </a:path>
              </a:pathLst>
            </a:custGeom>
            <a:solidFill>
              <a:srgbClr val="0DE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04747" y="1172218"/>
              <a:ext cx="3410585" cy="2136775"/>
            </a:xfrm>
            <a:custGeom>
              <a:avLst/>
              <a:gdLst/>
              <a:ahLst/>
              <a:cxnLst/>
              <a:rect l="l" t="t" r="r" b="b"/>
              <a:pathLst>
                <a:path w="3410585" h="2136775">
                  <a:moveTo>
                    <a:pt x="1686" y="1055856"/>
                  </a:moveTo>
                  <a:lnTo>
                    <a:pt x="1101" y="1054778"/>
                  </a:lnTo>
                  <a:lnTo>
                    <a:pt x="538" y="1053279"/>
                  </a:lnTo>
                  <a:lnTo>
                    <a:pt x="445" y="1052951"/>
                  </a:lnTo>
                  <a:lnTo>
                    <a:pt x="0" y="1050984"/>
                  </a:lnTo>
                  <a:lnTo>
                    <a:pt x="116" y="1049391"/>
                  </a:lnTo>
                  <a:lnTo>
                    <a:pt x="761" y="1047553"/>
                  </a:lnTo>
                  <a:lnTo>
                    <a:pt x="936" y="1047166"/>
                  </a:lnTo>
                  <a:lnTo>
                    <a:pt x="1218" y="1046720"/>
                  </a:lnTo>
                  <a:lnTo>
                    <a:pt x="1593" y="1046041"/>
                  </a:lnTo>
                  <a:lnTo>
                    <a:pt x="3560" y="1043933"/>
                  </a:lnTo>
                  <a:lnTo>
                    <a:pt x="4755" y="1043207"/>
                  </a:lnTo>
                  <a:lnTo>
                    <a:pt x="6136" y="1042809"/>
                  </a:lnTo>
                  <a:lnTo>
                    <a:pt x="692362" y="854890"/>
                  </a:lnTo>
                  <a:lnTo>
                    <a:pt x="1107788" y="342796"/>
                  </a:lnTo>
                  <a:lnTo>
                    <a:pt x="1108514" y="342187"/>
                  </a:lnTo>
                  <a:lnTo>
                    <a:pt x="1929134" y="480"/>
                  </a:lnTo>
                  <a:lnTo>
                    <a:pt x="1931078" y="82"/>
                  </a:lnTo>
                  <a:lnTo>
                    <a:pt x="3059916" y="339249"/>
                  </a:lnTo>
                  <a:lnTo>
                    <a:pt x="3078195" y="386593"/>
                  </a:lnTo>
                  <a:lnTo>
                    <a:pt x="3053324" y="361722"/>
                  </a:lnTo>
                  <a:lnTo>
                    <a:pt x="3052443" y="362481"/>
                  </a:lnTo>
                  <a:lnTo>
                    <a:pt x="3040699" y="350737"/>
                  </a:lnTo>
                  <a:lnTo>
                    <a:pt x="1945483" y="21092"/>
                  </a:lnTo>
                  <a:lnTo>
                    <a:pt x="1961039" y="61613"/>
                  </a:lnTo>
                  <a:lnTo>
                    <a:pt x="1921102" y="21676"/>
                  </a:lnTo>
                  <a:lnTo>
                    <a:pt x="1134688" y="348899"/>
                  </a:lnTo>
                  <a:lnTo>
                    <a:pt x="1166683" y="380894"/>
                  </a:lnTo>
                  <a:lnTo>
                    <a:pt x="1120893" y="360937"/>
                  </a:lnTo>
                  <a:lnTo>
                    <a:pt x="1118560" y="390056"/>
                  </a:lnTo>
                  <a:lnTo>
                    <a:pt x="1103176" y="374672"/>
                  </a:lnTo>
                  <a:lnTo>
                    <a:pt x="707329" y="862667"/>
                  </a:lnTo>
                  <a:lnTo>
                    <a:pt x="751012" y="929231"/>
                  </a:lnTo>
                  <a:lnTo>
                    <a:pt x="693476" y="871695"/>
                  </a:lnTo>
                  <a:lnTo>
                    <a:pt x="37838" y="1051278"/>
                  </a:lnTo>
                  <a:lnTo>
                    <a:pt x="63146" y="1076586"/>
                  </a:lnTo>
                  <a:lnTo>
                    <a:pt x="37991" y="1068692"/>
                  </a:lnTo>
                  <a:lnTo>
                    <a:pt x="1045313" y="2080699"/>
                  </a:lnTo>
                  <a:lnTo>
                    <a:pt x="1025585" y="2079589"/>
                  </a:lnTo>
                  <a:lnTo>
                    <a:pt x="2659" y="1056663"/>
                  </a:lnTo>
                  <a:lnTo>
                    <a:pt x="1686" y="1055856"/>
                  </a:lnTo>
                  <a:close/>
                </a:path>
                <a:path w="3410585" h="2136775">
                  <a:moveTo>
                    <a:pt x="2356904" y="1021967"/>
                  </a:moveTo>
                  <a:lnTo>
                    <a:pt x="2324362" y="989425"/>
                  </a:lnTo>
                  <a:lnTo>
                    <a:pt x="3388930" y="1465382"/>
                  </a:lnTo>
                  <a:lnTo>
                    <a:pt x="3053324" y="361722"/>
                  </a:lnTo>
                  <a:lnTo>
                    <a:pt x="3078195" y="386593"/>
                  </a:lnTo>
                  <a:lnTo>
                    <a:pt x="3410198" y="1478499"/>
                  </a:lnTo>
                  <a:lnTo>
                    <a:pt x="3410538" y="1480221"/>
                  </a:lnTo>
                  <a:lnTo>
                    <a:pt x="3410421" y="1481626"/>
                  </a:lnTo>
                  <a:lnTo>
                    <a:pt x="3409800" y="1483535"/>
                  </a:lnTo>
                  <a:lnTo>
                    <a:pt x="3409554" y="1484085"/>
                  </a:lnTo>
                  <a:lnTo>
                    <a:pt x="3409103" y="1484712"/>
                  </a:lnTo>
                  <a:lnTo>
                    <a:pt x="3408419" y="1485854"/>
                  </a:lnTo>
                  <a:lnTo>
                    <a:pt x="3407283" y="1486943"/>
                  </a:lnTo>
                  <a:lnTo>
                    <a:pt x="3405878" y="1487669"/>
                  </a:lnTo>
                  <a:lnTo>
                    <a:pt x="3405292" y="1487950"/>
                  </a:lnTo>
                  <a:lnTo>
                    <a:pt x="3391263" y="1493312"/>
                  </a:lnTo>
                  <a:lnTo>
                    <a:pt x="3375441" y="1477490"/>
                  </a:lnTo>
                  <a:lnTo>
                    <a:pt x="2356904" y="1021967"/>
                  </a:lnTo>
                  <a:close/>
                </a:path>
                <a:path w="3410585" h="2136775">
                  <a:moveTo>
                    <a:pt x="2324438" y="989360"/>
                  </a:moveTo>
                  <a:lnTo>
                    <a:pt x="2312698" y="977620"/>
                  </a:lnTo>
                  <a:lnTo>
                    <a:pt x="3040699" y="350737"/>
                  </a:lnTo>
                  <a:lnTo>
                    <a:pt x="3052443" y="362481"/>
                  </a:lnTo>
                  <a:lnTo>
                    <a:pt x="2324438" y="989360"/>
                  </a:lnTo>
                  <a:close/>
                </a:path>
                <a:path w="3410585" h="2136775">
                  <a:moveTo>
                    <a:pt x="1166683" y="380894"/>
                  </a:moveTo>
                  <a:lnTo>
                    <a:pt x="1134688" y="348899"/>
                  </a:lnTo>
                  <a:lnTo>
                    <a:pt x="1817847" y="646637"/>
                  </a:lnTo>
                  <a:lnTo>
                    <a:pt x="1921102" y="21676"/>
                  </a:lnTo>
                  <a:lnTo>
                    <a:pt x="1961039" y="61613"/>
                  </a:lnTo>
                  <a:lnTo>
                    <a:pt x="1963681" y="68494"/>
                  </a:lnTo>
                  <a:lnTo>
                    <a:pt x="1934910" y="39723"/>
                  </a:lnTo>
                  <a:lnTo>
                    <a:pt x="1833329" y="654625"/>
                  </a:lnTo>
                  <a:lnTo>
                    <a:pt x="1897413" y="718710"/>
                  </a:lnTo>
                  <a:lnTo>
                    <a:pt x="1842711" y="681151"/>
                  </a:lnTo>
                  <a:lnTo>
                    <a:pt x="1852177" y="703896"/>
                  </a:lnTo>
                  <a:lnTo>
                    <a:pt x="1809205" y="660924"/>
                  </a:lnTo>
                  <a:lnTo>
                    <a:pt x="1166683" y="380894"/>
                  </a:lnTo>
                  <a:close/>
                </a:path>
                <a:path w="3410585" h="2136775">
                  <a:moveTo>
                    <a:pt x="2288473" y="1722315"/>
                  </a:moveTo>
                  <a:lnTo>
                    <a:pt x="2274469" y="1708311"/>
                  </a:lnTo>
                  <a:lnTo>
                    <a:pt x="3375441" y="1477490"/>
                  </a:lnTo>
                  <a:lnTo>
                    <a:pt x="3391263" y="1493312"/>
                  </a:lnTo>
                  <a:lnTo>
                    <a:pt x="3314489" y="1522654"/>
                  </a:lnTo>
                  <a:lnTo>
                    <a:pt x="3301712" y="1509876"/>
                  </a:lnTo>
                  <a:lnTo>
                    <a:pt x="2288473" y="1722315"/>
                  </a:lnTo>
                  <a:close/>
                </a:path>
                <a:path w="3410585" h="2136775">
                  <a:moveTo>
                    <a:pt x="1897413" y="718710"/>
                  </a:moveTo>
                  <a:lnTo>
                    <a:pt x="1833329" y="654625"/>
                  </a:lnTo>
                  <a:lnTo>
                    <a:pt x="2291899" y="969631"/>
                  </a:lnTo>
                  <a:lnTo>
                    <a:pt x="1934910" y="39723"/>
                  </a:lnTo>
                  <a:lnTo>
                    <a:pt x="1963681" y="68494"/>
                  </a:lnTo>
                  <a:lnTo>
                    <a:pt x="2312698" y="977620"/>
                  </a:lnTo>
                  <a:lnTo>
                    <a:pt x="2324438" y="989360"/>
                  </a:lnTo>
                  <a:lnTo>
                    <a:pt x="2356904" y="1021967"/>
                  </a:lnTo>
                  <a:lnTo>
                    <a:pt x="2316740" y="1004004"/>
                  </a:lnTo>
                  <a:lnTo>
                    <a:pt x="2316176" y="1013395"/>
                  </a:lnTo>
                  <a:lnTo>
                    <a:pt x="2293329" y="990547"/>
                  </a:lnTo>
                  <a:lnTo>
                    <a:pt x="1897413" y="718710"/>
                  </a:lnTo>
                  <a:close/>
                </a:path>
                <a:path w="3410585" h="2136775">
                  <a:moveTo>
                    <a:pt x="2376980" y="1880965"/>
                  </a:moveTo>
                  <a:lnTo>
                    <a:pt x="2364196" y="1868182"/>
                  </a:lnTo>
                  <a:lnTo>
                    <a:pt x="3301712" y="1509876"/>
                  </a:lnTo>
                  <a:lnTo>
                    <a:pt x="3314489" y="1522654"/>
                  </a:lnTo>
                  <a:lnTo>
                    <a:pt x="2376980" y="1880965"/>
                  </a:lnTo>
                  <a:close/>
                </a:path>
                <a:path w="3410585" h="2136775">
                  <a:moveTo>
                    <a:pt x="2041625" y="1141875"/>
                  </a:moveTo>
                  <a:lnTo>
                    <a:pt x="2029355" y="1129605"/>
                  </a:lnTo>
                  <a:lnTo>
                    <a:pt x="2293329" y="990547"/>
                  </a:lnTo>
                  <a:lnTo>
                    <a:pt x="2316176" y="1013395"/>
                  </a:lnTo>
                  <a:lnTo>
                    <a:pt x="2315695" y="1021415"/>
                  </a:lnTo>
                  <a:lnTo>
                    <a:pt x="2300040" y="1005760"/>
                  </a:lnTo>
                  <a:lnTo>
                    <a:pt x="2041625" y="1141875"/>
                  </a:lnTo>
                  <a:close/>
                </a:path>
                <a:path w="3410585" h="2136775">
                  <a:moveTo>
                    <a:pt x="2275084" y="1698060"/>
                  </a:moveTo>
                  <a:lnTo>
                    <a:pt x="2259430" y="1682406"/>
                  </a:lnTo>
                  <a:lnTo>
                    <a:pt x="2300040" y="1005760"/>
                  </a:lnTo>
                  <a:lnTo>
                    <a:pt x="2315695" y="1021415"/>
                  </a:lnTo>
                  <a:lnTo>
                    <a:pt x="2275084" y="1698060"/>
                  </a:lnTo>
                  <a:close/>
                </a:path>
                <a:path w="3410585" h="2136775">
                  <a:moveTo>
                    <a:pt x="1053220" y="1363480"/>
                  </a:moveTo>
                  <a:lnTo>
                    <a:pt x="1041485" y="1351745"/>
                  </a:lnTo>
                  <a:lnTo>
                    <a:pt x="1809205" y="660924"/>
                  </a:lnTo>
                  <a:lnTo>
                    <a:pt x="1852177" y="703896"/>
                  </a:lnTo>
                  <a:lnTo>
                    <a:pt x="1855800" y="712601"/>
                  </a:lnTo>
                  <a:lnTo>
                    <a:pt x="1825063" y="681864"/>
                  </a:lnTo>
                  <a:lnTo>
                    <a:pt x="1819238" y="698944"/>
                  </a:lnTo>
                  <a:lnTo>
                    <a:pt x="1806197" y="685903"/>
                  </a:lnTo>
                  <a:lnTo>
                    <a:pt x="1053220" y="1363480"/>
                  </a:lnTo>
                  <a:close/>
                </a:path>
                <a:path w="3410585" h="2136775">
                  <a:moveTo>
                    <a:pt x="1606466" y="1371090"/>
                  </a:moveTo>
                  <a:lnTo>
                    <a:pt x="1594199" y="1358823"/>
                  </a:lnTo>
                  <a:lnTo>
                    <a:pt x="2014658" y="1137345"/>
                  </a:lnTo>
                  <a:lnTo>
                    <a:pt x="1825063" y="681864"/>
                  </a:lnTo>
                  <a:lnTo>
                    <a:pt x="1855800" y="712601"/>
                  </a:lnTo>
                  <a:lnTo>
                    <a:pt x="2029355" y="1129605"/>
                  </a:lnTo>
                  <a:lnTo>
                    <a:pt x="2041625" y="1141875"/>
                  </a:lnTo>
                  <a:lnTo>
                    <a:pt x="2035750" y="1144970"/>
                  </a:lnTo>
                  <a:lnTo>
                    <a:pt x="2051728" y="1183361"/>
                  </a:lnTo>
                  <a:lnTo>
                    <a:pt x="2021065" y="1152698"/>
                  </a:lnTo>
                  <a:lnTo>
                    <a:pt x="1606466" y="1371090"/>
                  </a:lnTo>
                  <a:close/>
                </a:path>
                <a:path w="3410585" h="2136775">
                  <a:moveTo>
                    <a:pt x="1069670" y="1380375"/>
                  </a:moveTo>
                  <a:lnTo>
                    <a:pt x="1052986" y="1363691"/>
                  </a:lnTo>
                  <a:lnTo>
                    <a:pt x="1573753" y="1367512"/>
                  </a:lnTo>
                  <a:lnTo>
                    <a:pt x="1806197" y="685903"/>
                  </a:lnTo>
                  <a:lnTo>
                    <a:pt x="1819238" y="698944"/>
                  </a:lnTo>
                  <a:lnTo>
                    <a:pt x="1594199" y="1358823"/>
                  </a:lnTo>
                  <a:lnTo>
                    <a:pt x="1606466" y="1371090"/>
                  </a:lnTo>
                  <a:lnTo>
                    <a:pt x="1597784" y="1375664"/>
                  </a:lnTo>
                  <a:lnTo>
                    <a:pt x="1634786" y="1412667"/>
                  </a:lnTo>
                  <a:lnTo>
                    <a:pt x="1601732" y="1396146"/>
                  </a:lnTo>
                  <a:lnTo>
                    <a:pt x="1628522" y="1440033"/>
                  </a:lnTo>
                  <a:lnTo>
                    <a:pt x="1578743" y="1390254"/>
                  </a:lnTo>
                  <a:lnTo>
                    <a:pt x="1574323" y="1395787"/>
                  </a:lnTo>
                  <a:lnTo>
                    <a:pt x="1562535" y="1383999"/>
                  </a:lnTo>
                  <a:lnTo>
                    <a:pt x="1069670" y="1380375"/>
                  </a:lnTo>
                  <a:close/>
                </a:path>
                <a:path w="3410585" h="2136775">
                  <a:moveTo>
                    <a:pt x="1634786" y="1412667"/>
                  </a:moveTo>
                  <a:lnTo>
                    <a:pt x="1597784" y="1375664"/>
                  </a:lnTo>
                  <a:lnTo>
                    <a:pt x="2249465" y="1701365"/>
                  </a:lnTo>
                  <a:lnTo>
                    <a:pt x="2021065" y="1152698"/>
                  </a:lnTo>
                  <a:lnTo>
                    <a:pt x="2051728" y="1183361"/>
                  </a:lnTo>
                  <a:lnTo>
                    <a:pt x="2259430" y="1682406"/>
                  </a:lnTo>
                  <a:lnTo>
                    <a:pt x="2275084" y="1698060"/>
                  </a:lnTo>
                  <a:lnTo>
                    <a:pt x="2274469" y="1708311"/>
                  </a:lnTo>
                  <a:lnTo>
                    <a:pt x="2288473" y="1722315"/>
                  </a:lnTo>
                  <a:lnTo>
                    <a:pt x="2278522" y="1724402"/>
                  </a:lnTo>
                  <a:lnTo>
                    <a:pt x="2311258" y="1779340"/>
                  </a:lnTo>
                  <a:lnTo>
                    <a:pt x="2254116" y="1722198"/>
                  </a:lnTo>
                  <a:lnTo>
                    <a:pt x="1634786" y="1412667"/>
                  </a:lnTo>
                  <a:close/>
                </a:path>
                <a:path w="3410585" h="2136775">
                  <a:moveTo>
                    <a:pt x="1058440" y="1380293"/>
                  </a:moveTo>
                  <a:lnTo>
                    <a:pt x="1025242" y="1347095"/>
                  </a:lnTo>
                  <a:lnTo>
                    <a:pt x="1103176" y="374672"/>
                  </a:lnTo>
                  <a:lnTo>
                    <a:pt x="1118560" y="390056"/>
                  </a:lnTo>
                  <a:lnTo>
                    <a:pt x="1041485" y="1351745"/>
                  </a:lnTo>
                  <a:lnTo>
                    <a:pt x="1053220" y="1363480"/>
                  </a:lnTo>
                  <a:lnTo>
                    <a:pt x="1052986" y="1363691"/>
                  </a:lnTo>
                  <a:lnTo>
                    <a:pt x="1069670" y="1380375"/>
                  </a:lnTo>
                  <a:lnTo>
                    <a:pt x="1058440" y="1380293"/>
                  </a:lnTo>
                  <a:close/>
                </a:path>
                <a:path w="3410585" h="2136775">
                  <a:moveTo>
                    <a:pt x="2053903" y="2127108"/>
                  </a:moveTo>
                  <a:lnTo>
                    <a:pt x="2038608" y="2111812"/>
                  </a:lnTo>
                  <a:lnTo>
                    <a:pt x="2254116" y="1722198"/>
                  </a:lnTo>
                  <a:lnTo>
                    <a:pt x="2311258" y="1779340"/>
                  </a:lnTo>
                  <a:lnTo>
                    <a:pt x="2313330" y="1782818"/>
                  </a:lnTo>
                  <a:lnTo>
                    <a:pt x="2265804" y="1735292"/>
                  </a:lnTo>
                  <a:lnTo>
                    <a:pt x="2065729" y="2097012"/>
                  </a:lnTo>
                  <a:lnTo>
                    <a:pt x="2077496" y="2108779"/>
                  </a:lnTo>
                  <a:lnTo>
                    <a:pt x="2053903" y="2127108"/>
                  </a:lnTo>
                  <a:close/>
                </a:path>
                <a:path w="3410585" h="2136775">
                  <a:moveTo>
                    <a:pt x="2077496" y="2108779"/>
                  </a:moveTo>
                  <a:lnTo>
                    <a:pt x="2065729" y="2097012"/>
                  </a:lnTo>
                  <a:lnTo>
                    <a:pt x="2349769" y="1876354"/>
                  </a:lnTo>
                  <a:lnTo>
                    <a:pt x="2265804" y="1735292"/>
                  </a:lnTo>
                  <a:lnTo>
                    <a:pt x="2313330" y="1782818"/>
                  </a:lnTo>
                  <a:lnTo>
                    <a:pt x="2364196" y="1868182"/>
                  </a:lnTo>
                  <a:lnTo>
                    <a:pt x="2376980" y="1880965"/>
                  </a:lnTo>
                  <a:lnTo>
                    <a:pt x="2364713" y="1885654"/>
                  </a:lnTo>
                  <a:lnTo>
                    <a:pt x="2077496" y="2108779"/>
                  </a:lnTo>
                  <a:close/>
                </a:path>
                <a:path w="3410585" h="2136775">
                  <a:moveTo>
                    <a:pt x="1058118" y="2081418"/>
                  </a:moveTo>
                  <a:lnTo>
                    <a:pt x="1040565" y="2063866"/>
                  </a:lnTo>
                  <a:lnTo>
                    <a:pt x="2023677" y="2119130"/>
                  </a:lnTo>
                  <a:lnTo>
                    <a:pt x="1578743" y="1390254"/>
                  </a:lnTo>
                  <a:lnTo>
                    <a:pt x="1628522" y="1440033"/>
                  </a:lnTo>
                  <a:lnTo>
                    <a:pt x="2038608" y="2111812"/>
                  </a:lnTo>
                  <a:lnTo>
                    <a:pt x="2053903" y="2127108"/>
                  </a:lnTo>
                  <a:lnTo>
                    <a:pt x="2042779" y="2135749"/>
                  </a:lnTo>
                  <a:lnTo>
                    <a:pt x="2041362" y="2136300"/>
                  </a:lnTo>
                  <a:lnTo>
                    <a:pt x="2039922" y="2136475"/>
                  </a:lnTo>
                  <a:lnTo>
                    <a:pt x="2039406" y="2136546"/>
                  </a:lnTo>
                  <a:lnTo>
                    <a:pt x="2038457" y="2136534"/>
                  </a:lnTo>
                  <a:lnTo>
                    <a:pt x="1058118" y="2081418"/>
                  </a:lnTo>
                  <a:close/>
                </a:path>
                <a:path w="3410585" h="2136775">
                  <a:moveTo>
                    <a:pt x="1044403" y="2059062"/>
                  </a:moveTo>
                  <a:lnTo>
                    <a:pt x="1032612" y="2047271"/>
                  </a:lnTo>
                  <a:lnTo>
                    <a:pt x="1562535" y="1383999"/>
                  </a:lnTo>
                  <a:lnTo>
                    <a:pt x="1574323" y="1395787"/>
                  </a:lnTo>
                  <a:lnTo>
                    <a:pt x="1044403" y="2059062"/>
                  </a:lnTo>
                  <a:close/>
                </a:path>
                <a:path w="3410585" h="2136775">
                  <a:moveTo>
                    <a:pt x="2039863" y="2136511"/>
                  </a:moveTo>
                  <a:close/>
                </a:path>
                <a:path w="3410585" h="2136775">
                  <a:moveTo>
                    <a:pt x="63146" y="1076586"/>
                  </a:moveTo>
                  <a:lnTo>
                    <a:pt x="37838" y="1051278"/>
                  </a:lnTo>
                  <a:lnTo>
                    <a:pt x="1011928" y="1356966"/>
                  </a:lnTo>
                  <a:lnTo>
                    <a:pt x="693476" y="871695"/>
                  </a:lnTo>
                  <a:lnTo>
                    <a:pt x="751012" y="929231"/>
                  </a:lnTo>
                  <a:lnTo>
                    <a:pt x="1025242" y="1347095"/>
                  </a:lnTo>
                  <a:lnTo>
                    <a:pt x="1058440" y="1380293"/>
                  </a:lnTo>
                  <a:lnTo>
                    <a:pt x="1039754" y="1380155"/>
                  </a:lnTo>
                  <a:lnTo>
                    <a:pt x="1039603" y="1394266"/>
                  </a:lnTo>
                  <a:lnTo>
                    <a:pt x="1023207" y="1377870"/>
                  </a:lnTo>
                  <a:lnTo>
                    <a:pt x="63146" y="1076586"/>
                  </a:lnTo>
                  <a:close/>
                </a:path>
                <a:path w="3410585" h="2136775">
                  <a:moveTo>
                    <a:pt x="1045313" y="2080699"/>
                  </a:moveTo>
                  <a:lnTo>
                    <a:pt x="1015995" y="2051380"/>
                  </a:lnTo>
                  <a:lnTo>
                    <a:pt x="1023207" y="1377870"/>
                  </a:lnTo>
                  <a:lnTo>
                    <a:pt x="1039603" y="1394266"/>
                  </a:lnTo>
                  <a:lnTo>
                    <a:pt x="1032612" y="2047271"/>
                  </a:lnTo>
                  <a:lnTo>
                    <a:pt x="1044403" y="2059062"/>
                  </a:lnTo>
                  <a:lnTo>
                    <a:pt x="1040565" y="2063866"/>
                  </a:lnTo>
                  <a:lnTo>
                    <a:pt x="1058118" y="2081418"/>
                  </a:lnTo>
                  <a:lnTo>
                    <a:pt x="1045313" y="2080699"/>
                  </a:lnTo>
                  <a:close/>
                </a:path>
                <a:path w="3410585" h="2136775">
                  <a:moveTo>
                    <a:pt x="1018350" y="2077226"/>
                  </a:moveTo>
                  <a:lnTo>
                    <a:pt x="2659" y="1056663"/>
                  </a:lnTo>
                  <a:lnTo>
                    <a:pt x="1025585" y="2079589"/>
                  </a:lnTo>
                  <a:lnTo>
                    <a:pt x="1022508" y="2079416"/>
                  </a:lnTo>
                  <a:lnTo>
                    <a:pt x="1018608" y="2077391"/>
                  </a:lnTo>
                  <a:lnTo>
                    <a:pt x="1018350" y="2077226"/>
                  </a:lnTo>
                  <a:close/>
                </a:path>
                <a:path w="3410585" h="2136775">
                  <a:moveTo>
                    <a:pt x="1018655" y="2077507"/>
                  </a:moveTo>
                  <a:close/>
                </a:path>
                <a:path w="3410585" h="2136775">
                  <a:moveTo>
                    <a:pt x="1018713" y="2077542"/>
                  </a:moveTo>
                  <a:lnTo>
                    <a:pt x="1018987" y="2077770"/>
                  </a:lnTo>
                  <a:lnTo>
                    <a:pt x="1018713" y="2077542"/>
                  </a:lnTo>
                  <a:close/>
                </a:path>
              </a:pathLst>
            </a:custGeom>
            <a:solidFill>
              <a:srgbClr val="11F5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7960" y="7257993"/>
            <a:ext cx="2990038" cy="302900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36864" y="3"/>
            <a:ext cx="5151134" cy="3784252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8061458" y="6692017"/>
            <a:ext cx="6701790" cy="530860"/>
          </a:xfrm>
          <a:custGeom>
            <a:avLst/>
            <a:gdLst/>
            <a:ahLst/>
            <a:cxnLst/>
            <a:rect l="l" t="t" r="r" b="b"/>
            <a:pathLst>
              <a:path w="6701790" h="530859">
                <a:moveTo>
                  <a:pt x="2597454" y="530813"/>
                </a:moveTo>
                <a:lnTo>
                  <a:pt x="0" y="530813"/>
                </a:lnTo>
                <a:lnTo>
                  <a:pt x="0" y="509293"/>
                </a:lnTo>
                <a:lnTo>
                  <a:pt x="2590279" y="509293"/>
                </a:lnTo>
                <a:lnTo>
                  <a:pt x="3616345" y="0"/>
                </a:lnTo>
                <a:lnTo>
                  <a:pt x="6701720" y="0"/>
                </a:lnTo>
                <a:lnTo>
                  <a:pt x="6701720" y="21519"/>
                </a:lnTo>
                <a:lnTo>
                  <a:pt x="3616345" y="21519"/>
                </a:lnTo>
                <a:lnTo>
                  <a:pt x="2597454" y="530813"/>
                </a:lnTo>
                <a:close/>
              </a:path>
            </a:pathLst>
          </a:custGeom>
          <a:solidFill>
            <a:srgbClr val="33FF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964080" y="5824066"/>
            <a:ext cx="1765300" cy="1764664"/>
          </a:xfrm>
          <a:custGeom>
            <a:avLst/>
            <a:gdLst/>
            <a:ahLst/>
            <a:cxnLst/>
            <a:rect l="l" t="t" r="r" b="b"/>
            <a:pathLst>
              <a:path w="1765300" h="1764665">
                <a:moveTo>
                  <a:pt x="896912" y="423227"/>
                </a:moveTo>
                <a:lnTo>
                  <a:pt x="889736" y="416052"/>
                </a:lnTo>
                <a:lnTo>
                  <a:pt x="882561" y="416052"/>
                </a:lnTo>
                <a:lnTo>
                  <a:pt x="834758" y="418452"/>
                </a:lnTo>
                <a:lnTo>
                  <a:pt x="788352" y="425488"/>
                </a:lnTo>
                <a:lnTo>
                  <a:pt x="743597" y="436943"/>
                </a:lnTo>
                <a:lnTo>
                  <a:pt x="700709" y="452589"/>
                </a:lnTo>
                <a:lnTo>
                  <a:pt x="659930" y="472173"/>
                </a:lnTo>
                <a:lnTo>
                  <a:pt x="621474" y="495490"/>
                </a:lnTo>
                <a:lnTo>
                  <a:pt x="585584" y="522287"/>
                </a:lnTo>
                <a:lnTo>
                  <a:pt x="552500" y="552335"/>
                </a:lnTo>
                <a:lnTo>
                  <a:pt x="522439" y="585419"/>
                </a:lnTo>
                <a:lnTo>
                  <a:pt x="495630" y="621296"/>
                </a:lnTo>
                <a:lnTo>
                  <a:pt x="472313" y="659739"/>
                </a:lnTo>
                <a:lnTo>
                  <a:pt x="452716" y="700506"/>
                </a:lnTo>
                <a:lnTo>
                  <a:pt x="437070" y="743381"/>
                </a:lnTo>
                <a:lnTo>
                  <a:pt x="425615" y="788123"/>
                </a:lnTo>
                <a:lnTo>
                  <a:pt x="418566" y="834517"/>
                </a:lnTo>
                <a:lnTo>
                  <a:pt x="416166" y="882307"/>
                </a:lnTo>
                <a:lnTo>
                  <a:pt x="423341" y="889482"/>
                </a:lnTo>
                <a:lnTo>
                  <a:pt x="437692" y="889482"/>
                </a:lnTo>
                <a:lnTo>
                  <a:pt x="437692" y="882307"/>
                </a:lnTo>
                <a:lnTo>
                  <a:pt x="444868" y="889482"/>
                </a:lnTo>
                <a:lnTo>
                  <a:pt x="445249" y="882307"/>
                </a:lnTo>
                <a:lnTo>
                  <a:pt x="447408" y="841324"/>
                </a:lnTo>
                <a:lnTo>
                  <a:pt x="454863" y="794588"/>
                </a:lnTo>
                <a:lnTo>
                  <a:pt x="466966" y="749566"/>
                </a:lnTo>
                <a:lnTo>
                  <a:pt x="483476" y="706539"/>
                </a:lnTo>
                <a:lnTo>
                  <a:pt x="504126" y="665784"/>
                </a:lnTo>
                <a:lnTo>
                  <a:pt x="528675" y="627570"/>
                </a:lnTo>
                <a:lnTo>
                  <a:pt x="556856" y="592188"/>
                </a:lnTo>
                <a:lnTo>
                  <a:pt x="588416" y="559930"/>
                </a:lnTo>
                <a:lnTo>
                  <a:pt x="623100" y="531050"/>
                </a:lnTo>
                <a:lnTo>
                  <a:pt x="660654" y="505841"/>
                </a:lnTo>
                <a:lnTo>
                  <a:pt x="700824" y="484593"/>
                </a:lnTo>
                <a:lnTo>
                  <a:pt x="743356" y="467575"/>
                </a:lnTo>
                <a:lnTo>
                  <a:pt x="787996" y="455079"/>
                </a:lnTo>
                <a:lnTo>
                  <a:pt x="834478" y="447370"/>
                </a:lnTo>
                <a:lnTo>
                  <a:pt x="882561" y="444741"/>
                </a:lnTo>
                <a:lnTo>
                  <a:pt x="889736" y="444741"/>
                </a:lnTo>
                <a:lnTo>
                  <a:pt x="896912" y="437565"/>
                </a:lnTo>
                <a:lnTo>
                  <a:pt x="896912" y="423227"/>
                </a:lnTo>
                <a:close/>
              </a:path>
              <a:path w="1765300" h="1764665">
                <a:moveTo>
                  <a:pt x="896912" y="172161"/>
                </a:moveTo>
                <a:lnTo>
                  <a:pt x="894562" y="162750"/>
                </a:lnTo>
                <a:lnTo>
                  <a:pt x="888834" y="156019"/>
                </a:lnTo>
                <a:lnTo>
                  <a:pt x="881773" y="151980"/>
                </a:lnTo>
                <a:lnTo>
                  <a:pt x="875385" y="150647"/>
                </a:lnTo>
                <a:lnTo>
                  <a:pt x="827557" y="152996"/>
                </a:lnTo>
                <a:lnTo>
                  <a:pt x="780592" y="158305"/>
                </a:lnTo>
                <a:lnTo>
                  <a:pt x="734568" y="166446"/>
                </a:lnTo>
                <a:lnTo>
                  <a:pt x="689571" y="177355"/>
                </a:lnTo>
                <a:lnTo>
                  <a:pt x="645718" y="190931"/>
                </a:lnTo>
                <a:lnTo>
                  <a:pt x="603084" y="207073"/>
                </a:lnTo>
                <a:lnTo>
                  <a:pt x="561784" y="225704"/>
                </a:lnTo>
                <a:lnTo>
                  <a:pt x="521881" y="246735"/>
                </a:lnTo>
                <a:lnTo>
                  <a:pt x="483489" y="270052"/>
                </a:lnTo>
                <a:lnTo>
                  <a:pt x="446709" y="295592"/>
                </a:lnTo>
                <a:lnTo>
                  <a:pt x="411607" y="323253"/>
                </a:lnTo>
                <a:lnTo>
                  <a:pt x="378307" y="352945"/>
                </a:lnTo>
                <a:lnTo>
                  <a:pt x="346887" y="384581"/>
                </a:lnTo>
                <a:lnTo>
                  <a:pt x="317436" y="418058"/>
                </a:lnTo>
                <a:lnTo>
                  <a:pt x="290055" y="453288"/>
                </a:lnTo>
                <a:lnTo>
                  <a:pt x="264833" y="490194"/>
                </a:lnTo>
                <a:lnTo>
                  <a:pt x="241884" y="528675"/>
                </a:lnTo>
                <a:lnTo>
                  <a:pt x="221272" y="568629"/>
                </a:lnTo>
                <a:lnTo>
                  <a:pt x="203098" y="609993"/>
                </a:lnTo>
                <a:lnTo>
                  <a:pt x="187477" y="652653"/>
                </a:lnTo>
                <a:lnTo>
                  <a:pt x="174485" y="696518"/>
                </a:lnTo>
                <a:lnTo>
                  <a:pt x="164211" y="741514"/>
                </a:lnTo>
                <a:lnTo>
                  <a:pt x="156756" y="787527"/>
                </a:lnTo>
                <a:lnTo>
                  <a:pt x="152209" y="834491"/>
                </a:lnTo>
                <a:lnTo>
                  <a:pt x="150685" y="882307"/>
                </a:lnTo>
                <a:lnTo>
                  <a:pt x="153035" y="887577"/>
                </a:lnTo>
                <a:lnTo>
                  <a:pt x="158750" y="892162"/>
                </a:lnTo>
                <a:lnTo>
                  <a:pt x="165811" y="895413"/>
                </a:lnTo>
                <a:lnTo>
                  <a:pt x="172212" y="896645"/>
                </a:lnTo>
                <a:lnTo>
                  <a:pt x="181508" y="895413"/>
                </a:lnTo>
                <a:lnTo>
                  <a:pt x="187452" y="892162"/>
                </a:lnTo>
                <a:lnTo>
                  <a:pt x="189357" y="887577"/>
                </a:lnTo>
                <a:lnTo>
                  <a:pt x="186563" y="882307"/>
                </a:lnTo>
                <a:lnTo>
                  <a:pt x="188150" y="835990"/>
                </a:lnTo>
                <a:lnTo>
                  <a:pt x="192849" y="790397"/>
                </a:lnTo>
                <a:lnTo>
                  <a:pt x="200558" y="745617"/>
                </a:lnTo>
                <a:lnTo>
                  <a:pt x="211175" y="701776"/>
                </a:lnTo>
                <a:lnTo>
                  <a:pt x="224586" y="658977"/>
                </a:lnTo>
                <a:lnTo>
                  <a:pt x="240703" y="617347"/>
                </a:lnTo>
                <a:lnTo>
                  <a:pt x="259422" y="576973"/>
                </a:lnTo>
                <a:lnTo>
                  <a:pt x="280631" y="537997"/>
                </a:lnTo>
                <a:lnTo>
                  <a:pt x="304241" y="500507"/>
                </a:lnTo>
                <a:lnTo>
                  <a:pt x="330123" y="464616"/>
                </a:lnTo>
                <a:lnTo>
                  <a:pt x="358203" y="430453"/>
                </a:lnTo>
                <a:lnTo>
                  <a:pt x="388366" y="398119"/>
                </a:lnTo>
                <a:lnTo>
                  <a:pt x="420509" y="367728"/>
                </a:lnTo>
                <a:lnTo>
                  <a:pt x="454520" y="339382"/>
                </a:lnTo>
                <a:lnTo>
                  <a:pt x="490321" y="313220"/>
                </a:lnTo>
                <a:lnTo>
                  <a:pt x="527786" y="289318"/>
                </a:lnTo>
                <a:lnTo>
                  <a:pt x="566813" y="267817"/>
                </a:lnTo>
                <a:lnTo>
                  <a:pt x="607326" y="248818"/>
                </a:lnTo>
                <a:lnTo>
                  <a:pt x="649185" y="232448"/>
                </a:lnTo>
                <a:lnTo>
                  <a:pt x="692315" y="218782"/>
                </a:lnTo>
                <a:lnTo>
                  <a:pt x="736600" y="207975"/>
                </a:lnTo>
                <a:lnTo>
                  <a:pt x="781939" y="200101"/>
                </a:lnTo>
                <a:lnTo>
                  <a:pt x="828243" y="195300"/>
                </a:lnTo>
                <a:lnTo>
                  <a:pt x="875385" y="193675"/>
                </a:lnTo>
                <a:lnTo>
                  <a:pt x="884809" y="191325"/>
                </a:lnTo>
                <a:lnTo>
                  <a:pt x="891527" y="185610"/>
                </a:lnTo>
                <a:lnTo>
                  <a:pt x="895565" y="178549"/>
                </a:lnTo>
                <a:lnTo>
                  <a:pt x="896912" y="172161"/>
                </a:lnTo>
                <a:close/>
              </a:path>
              <a:path w="1765300" h="1764665">
                <a:moveTo>
                  <a:pt x="904087" y="1456156"/>
                </a:moveTo>
                <a:lnTo>
                  <a:pt x="896912" y="1448981"/>
                </a:lnTo>
                <a:lnTo>
                  <a:pt x="889736" y="1448981"/>
                </a:lnTo>
                <a:lnTo>
                  <a:pt x="840397" y="1446872"/>
                </a:lnTo>
                <a:lnTo>
                  <a:pt x="792175" y="1440637"/>
                </a:lnTo>
                <a:lnTo>
                  <a:pt x="745274" y="1430489"/>
                </a:lnTo>
                <a:lnTo>
                  <a:pt x="699846" y="1416583"/>
                </a:lnTo>
                <a:lnTo>
                  <a:pt x="656082" y="1399120"/>
                </a:lnTo>
                <a:lnTo>
                  <a:pt x="614133" y="1378280"/>
                </a:lnTo>
                <a:lnTo>
                  <a:pt x="574217" y="1354226"/>
                </a:lnTo>
                <a:lnTo>
                  <a:pt x="536473" y="1327162"/>
                </a:lnTo>
                <a:lnTo>
                  <a:pt x="501078" y="1297266"/>
                </a:lnTo>
                <a:lnTo>
                  <a:pt x="468236" y="1264716"/>
                </a:lnTo>
                <a:lnTo>
                  <a:pt x="438099" y="1229690"/>
                </a:lnTo>
                <a:lnTo>
                  <a:pt x="410845" y="1192364"/>
                </a:lnTo>
                <a:lnTo>
                  <a:pt x="386664" y="1152944"/>
                </a:lnTo>
                <a:lnTo>
                  <a:pt x="365721" y="1111592"/>
                </a:lnTo>
                <a:lnTo>
                  <a:pt x="348183" y="1068489"/>
                </a:lnTo>
                <a:lnTo>
                  <a:pt x="334238" y="1023835"/>
                </a:lnTo>
                <a:lnTo>
                  <a:pt x="324065" y="977798"/>
                </a:lnTo>
                <a:lnTo>
                  <a:pt x="317830" y="930554"/>
                </a:lnTo>
                <a:lnTo>
                  <a:pt x="315709" y="882307"/>
                </a:lnTo>
                <a:lnTo>
                  <a:pt x="315709" y="875131"/>
                </a:lnTo>
                <a:lnTo>
                  <a:pt x="308533" y="867956"/>
                </a:lnTo>
                <a:lnTo>
                  <a:pt x="294182" y="867956"/>
                </a:lnTo>
                <a:lnTo>
                  <a:pt x="287007" y="875131"/>
                </a:lnTo>
                <a:lnTo>
                  <a:pt x="287007" y="882307"/>
                </a:lnTo>
                <a:lnTo>
                  <a:pt x="289026" y="931291"/>
                </a:lnTo>
                <a:lnTo>
                  <a:pt x="294982" y="979157"/>
                </a:lnTo>
                <a:lnTo>
                  <a:pt x="304685" y="1025753"/>
                </a:lnTo>
                <a:lnTo>
                  <a:pt x="318008" y="1070927"/>
                </a:lnTo>
                <a:lnTo>
                  <a:pt x="334772" y="1114539"/>
                </a:lnTo>
                <a:lnTo>
                  <a:pt x="354812" y="1156423"/>
                </a:lnTo>
                <a:lnTo>
                  <a:pt x="377990" y="1196428"/>
                </a:lnTo>
                <a:lnTo>
                  <a:pt x="404114" y="1234414"/>
                </a:lnTo>
                <a:lnTo>
                  <a:pt x="433044" y="1270228"/>
                </a:lnTo>
                <a:lnTo>
                  <a:pt x="464604" y="1303731"/>
                </a:lnTo>
                <a:lnTo>
                  <a:pt x="498640" y="1334744"/>
                </a:lnTo>
                <a:lnTo>
                  <a:pt x="534987" y="1363129"/>
                </a:lnTo>
                <a:lnTo>
                  <a:pt x="573493" y="1388745"/>
                </a:lnTo>
                <a:lnTo>
                  <a:pt x="613994" y="1411439"/>
                </a:lnTo>
                <a:lnTo>
                  <a:pt x="656310" y="1431048"/>
                </a:lnTo>
                <a:lnTo>
                  <a:pt x="700303" y="1447431"/>
                </a:lnTo>
                <a:lnTo>
                  <a:pt x="745807" y="1460436"/>
                </a:lnTo>
                <a:lnTo>
                  <a:pt x="792657" y="1469910"/>
                </a:lnTo>
                <a:lnTo>
                  <a:pt x="840689" y="1475714"/>
                </a:lnTo>
                <a:lnTo>
                  <a:pt x="889736" y="1477670"/>
                </a:lnTo>
                <a:lnTo>
                  <a:pt x="896912" y="1477670"/>
                </a:lnTo>
                <a:lnTo>
                  <a:pt x="904087" y="1470507"/>
                </a:lnTo>
                <a:lnTo>
                  <a:pt x="904087" y="1456156"/>
                </a:lnTo>
                <a:close/>
              </a:path>
              <a:path w="1765300" h="1764665">
                <a:moveTo>
                  <a:pt x="1356131" y="853605"/>
                </a:moveTo>
                <a:lnTo>
                  <a:pt x="1348955" y="846442"/>
                </a:lnTo>
                <a:lnTo>
                  <a:pt x="1334604" y="846442"/>
                </a:lnTo>
                <a:lnTo>
                  <a:pt x="1327429" y="853605"/>
                </a:lnTo>
                <a:lnTo>
                  <a:pt x="1327429" y="867956"/>
                </a:lnTo>
                <a:lnTo>
                  <a:pt x="1324800" y="916114"/>
                </a:lnTo>
                <a:lnTo>
                  <a:pt x="1317091" y="962837"/>
                </a:lnTo>
                <a:lnTo>
                  <a:pt x="1304582" y="1007859"/>
                </a:lnTo>
                <a:lnTo>
                  <a:pt x="1287564" y="1050886"/>
                </a:lnTo>
                <a:lnTo>
                  <a:pt x="1266304" y="1091653"/>
                </a:lnTo>
                <a:lnTo>
                  <a:pt x="1241094" y="1129868"/>
                </a:lnTo>
                <a:lnTo>
                  <a:pt x="1212215" y="1165237"/>
                </a:lnTo>
                <a:lnTo>
                  <a:pt x="1179931" y="1197508"/>
                </a:lnTo>
                <a:lnTo>
                  <a:pt x="1144549" y="1226388"/>
                </a:lnTo>
                <a:lnTo>
                  <a:pt x="1106322" y="1251585"/>
                </a:lnTo>
                <a:lnTo>
                  <a:pt x="1065555" y="1272832"/>
                </a:lnTo>
                <a:lnTo>
                  <a:pt x="1022502" y="1289850"/>
                </a:lnTo>
                <a:lnTo>
                  <a:pt x="977480" y="1302359"/>
                </a:lnTo>
                <a:lnTo>
                  <a:pt x="930732" y="1310055"/>
                </a:lnTo>
                <a:lnTo>
                  <a:pt x="882561" y="1312697"/>
                </a:lnTo>
                <a:lnTo>
                  <a:pt x="875385" y="1312697"/>
                </a:lnTo>
                <a:lnTo>
                  <a:pt x="868210" y="1319860"/>
                </a:lnTo>
                <a:lnTo>
                  <a:pt x="868210" y="1334211"/>
                </a:lnTo>
                <a:lnTo>
                  <a:pt x="875385" y="1341386"/>
                </a:lnTo>
                <a:lnTo>
                  <a:pt x="882561" y="1341386"/>
                </a:lnTo>
                <a:lnTo>
                  <a:pt x="930363" y="1338986"/>
                </a:lnTo>
                <a:lnTo>
                  <a:pt x="976782" y="1331925"/>
                </a:lnTo>
                <a:lnTo>
                  <a:pt x="1021575" y="1320444"/>
                </a:lnTo>
                <a:lnTo>
                  <a:pt x="1064526" y="1304734"/>
                </a:lnTo>
                <a:lnTo>
                  <a:pt x="1105408" y="1285036"/>
                </a:lnTo>
                <a:lnTo>
                  <a:pt x="1144028" y="1261567"/>
                </a:lnTo>
                <a:lnTo>
                  <a:pt x="1180134" y="1234554"/>
                </a:lnTo>
                <a:lnTo>
                  <a:pt x="1213523" y="1204201"/>
                </a:lnTo>
                <a:lnTo>
                  <a:pt x="1243965" y="1170736"/>
                </a:lnTo>
                <a:lnTo>
                  <a:pt x="1271244" y="1134389"/>
                </a:lnTo>
                <a:lnTo>
                  <a:pt x="1295146" y="1095362"/>
                </a:lnTo>
                <a:lnTo>
                  <a:pt x="1315427" y="1053896"/>
                </a:lnTo>
                <a:lnTo>
                  <a:pt x="1331899" y="1010208"/>
                </a:lnTo>
                <a:lnTo>
                  <a:pt x="1344320" y="964501"/>
                </a:lnTo>
                <a:lnTo>
                  <a:pt x="1352461" y="917016"/>
                </a:lnTo>
                <a:lnTo>
                  <a:pt x="1356131" y="867956"/>
                </a:lnTo>
                <a:lnTo>
                  <a:pt x="1356131" y="853605"/>
                </a:lnTo>
                <a:close/>
              </a:path>
              <a:path w="1765300" h="1764665">
                <a:moveTo>
                  <a:pt x="1485290" y="882307"/>
                </a:moveTo>
                <a:lnTo>
                  <a:pt x="1483448" y="835583"/>
                </a:lnTo>
                <a:lnTo>
                  <a:pt x="1478051" y="789774"/>
                </a:lnTo>
                <a:lnTo>
                  <a:pt x="1469224" y="745032"/>
                </a:lnTo>
                <a:lnTo>
                  <a:pt x="1457096" y="701484"/>
                </a:lnTo>
                <a:lnTo>
                  <a:pt x="1441818" y="659282"/>
                </a:lnTo>
                <a:lnTo>
                  <a:pt x="1423530" y="618553"/>
                </a:lnTo>
                <a:lnTo>
                  <a:pt x="1402372" y="579437"/>
                </a:lnTo>
                <a:lnTo>
                  <a:pt x="1378470" y="542086"/>
                </a:lnTo>
                <a:lnTo>
                  <a:pt x="1351991" y="506628"/>
                </a:lnTo>
                <a:lnTo>
                  <a:pt x="1323047" y="473202"/>
                </a:lnTo>
                <a:lnTo>
                  <a:pt x="1291793" y="441947"/>
                </a:lnTo>
                <a:lnTo>
                  <a:pt x="1258354" y="413016"/>
                </a:lnTo>
                <a:lnTo>
                  <a:pt x="1222883" y="386537"/>
                </a:lnTo>
                <a:lnTo>
                  <a:pt x="1185519" y="362648"/>
                </a:lnTo>
                <a:lnTo>
                  <a:pt x="1146390" y="341490"/>
                </a:lnTo>
                <a:lnTo>
                  <a:pt x="1105649" y="323215"/>
                </a:lnTo>
                <a:lnTo>
                  <a:pt x="1063434" y="307936"/>
                </a:lnTo>
                <a:lnTo>
                  <a:pt x="1019873" y="295821"/>
                </a:lnTo>
                <a:lnTo>
                  <a:pt x="975118" y="286994"/>
                </a:lnTo>
                <a:lnTo>
                  <a:pt x="929297" y="281584"/>
                </a:lnTo>
                <a:lnTo>
                  <a:pt x="882561" y="279755"/>
                </a:lnTo>
                <a:lnTo>
                  <a:pt x="868210" y="279755"/>
                </a:lnTo>
                <a:lnTo>
                  <a:pt x="861034" y="286931"/>
                </a:lnTo>
                <a:lnTo>
                  <a:pt x="861034" y="301282"/>
                </a:lnTo>
                <a:lnTo>
                  <a:pt x="868210" y="308457"/>
                </a:lnTo>
                <a:lnTo>
                  <a:pt x="882561" y="308457"/>
                </a:lnTo>
                <a:lnTo>
                  <a:pt x="929462" y="310311"/>
                </a:lnTo>
                <a:lnTo>
                  <a:pt x="975347" y="315798"/>
                </a:lnTo>
                <a:lnTo>
                  <a:pt x="1020076" y="324764"/>
                </a:lnTo>
                <a:lnTo>
                  <a:pt x="1063498" y="337083"/>
                </a:lnTo>
                <a:lnTo>
                  <a:pt x="1105446" y="352615"/>
                </a:lnTo>
                <a:lnTo>
                  <a:pt x="1145781" y="371208"/>
                </a:lnTo>
                <a:lnTo>
                  <a:pt x="1184351" y="392722"/>
                </a:lnTo>
                <a:lnTo>
                  <a:pt x="1221003" y="417029"/>
                </a:lnTo>
                <a:lnTo>
                  <a:pt x="1255598" y="443979"/>
                </a:lnTo>
                <a:lnTo>
                  <a:pt x="1287970" y="473430"/>
                </a:lnTo>
                <a:lnTo>
                  <a:pt x="1317967" y="505256"/>
                </a:lnTo>
                <a:lnTo>
                  <a:pt x="1345450" y="539318"/>
                </a:lnTo>
                <a:lnTo>
                  <a:pt x="1370266" y="575449"/>
                </a:lnTo>
                <a:lnTo>
                  <a:pt x="1392262" y="613537"/>
                </a:lnTo>
                <a:lnTo>
                  <a:pt x="1411287" y="653440"/>
                </a:lnTo>
                <a:lnTo>
                  <a:pt x="1427200" y="694994"/>
                </a:lnTo>
                <a:lnTo>
                  <a:pt x="1439824" y="738085"/>
                </a:lnTo>
                <a:lnTo>
                  <a:pt x="1449031" y="782574"/>
                </a:lnTo>
                <a:lnTo>
                  <a:pt x="1454670" y="828294"/>
                </a:lnTo>
                <a:lnTo>
                  <a:pt x="1456588" y="875131"/>
                </a:lnTo>
                <a:lnTo>
                  <a:pt x="1456588" y="882307"/>
                </a:lnTo>
                <a:lnTo>
                  <a:pt x="1463763" y="889482"/>
                </a:lnTo>
                <a:lnTo>
                  <a:pt x="1478114" y="889482"/>
                </a:lnTo>
                <a:lnTo>
                  <a:pt x="1485290" y="882307"/>
                </a:lnTo>
                <a:close/>
              </a:path>
              <a:path w="1765300" h="1764665">
                <a:moveTo>
                  <a:pt x="1614436" y="867956"/>
                </a:moveTo>
                <a:lnTo>
                  <a:pt x="1613090" y="858545"/>
                </a:lnTo>
                <a:lnTo>
                  <a:pt x="1609064" y="851814"/>
                </a:lnTo>
                <a:lnTo>
                  <a:pt x="1602333" y="847788"/>
                </a:lnTo>
                <a:lnTo>
                  <a:pt x="1592910" y="846442"/>
                </a:lnTo>
                <a:lnTo>
                  <a:pt x="1583499" y="848791"/>
                </a:lnTo>
                <a:lnTo>
                  <a:pt x="1576768" y="854506"/>
                </a:lnTo>
                <a:lnTo>
                  <a:pt x="1572729" y="861568"/>
                </a:lnTo>
                <a:lnTo>
                  <a:pt x="1571383" y="867956"/>
                </a:lnTo>
                <a:lnTo>
                  <a:pt x="1571383" y="875131"/>
                </a:lnTo>
                <a:lnTo>
                  <a:pt x="1569796" y="922261"/>
                </a:lnTo>
                <a:lnTo>
                  <a:pt x="1565097" y="968540"/>
                </a:lnTo>
                <a:lnTo>
                  <a:pt x="1557388" y="1013866"/>
                </a:lnTo>
                <a:lnTo>
                  <a:pt x="1546771" y="1058151"/>
                </a:lnTo>
                <a:lnTo>
                  <a:pt x="1533359" y="1101255"/>
                </a:lnTo>
                <a:lnTo>
                  <a:pt x="1517243" y="1143114"/>
                </a:lnTo>
                <a:lnTo>
                  <a:pt x="1498523" y="1183601"/>
                </a:lnTo>
                <a:lnTo>
                  <a:pt x="1477314" y="1222629"/>
                </a:lnTo>
                <a:lnTo>
                  <a:pt x="1453705" y="1260081"/>
                </a:lnTo>
                <a:lnTo>
                  <a:pt x="1427822" y="1295869"/>
                </a:lnTo>
                <a:lnTo>
                  <a:pt x="1399743" y="1329880"/>
                </a:lnTo>
                <a:lnTo>
                  <a:pt x="1369580" y="1362011"/>
                </a:lnTo>
                <a:lnTo>
                  <a:pt x="1337449" y="1392161"/>
                </a:lnTo>
                <a:lnTo>
                  <a:pt x="1303426" y="1420228"/>
                </a:lnTo>
                <a:lnTo>
                  <a:pt x="1267625" y="1446110"/>
                </a:lnTo>
                <a:lnTo>
                  <a:pt x="1230160" y="1469707"/>
                </a:lnTo>
                <a:lnTo>
                  <a:pt x="1191133" y="1490903"/>
                </a:lnTo>
                <a:lnTo>
                  <a:pt x="1150620" y="1509623"/>
                </a:lnTo>
                <a:lnTo>
                  <a:pt x="1108760" y="1525727"/>
                </a:lnTo>
                <a:lnTo>
                  <a:pt x="1065631" y="1539151"/>
                </a:lnTo>
                <a:lnTo>
                  <a:pt x="1021346" y="1549755"/>
                </a:lnTo>
                <a:lnTo>
                  <a:pt x="976007" y="1557464"/>
                </a:lnTo>
                <a:lnTo>
                  <a:pt x="929703" y="1562163"/>
                </a:lnTo>
                <a:lnTo>
                  <a:pt x="882561" y="1563751"/>
                </a:lnTo>
                <a:lnTo>
                  <a:pt x="873137" y="1565097"/>
                </a:lnTo>
                <a:lnTo>
                  <a:pt x="866419" y="1569135"/>
                </a:lnTo>
                <a:lnTo>
                  <a:pt x="862380" y="1575854"/>
                </a:lnTo>
                <a:lnTo>
                  <a:pt x="861034" y="1585277"/>
                </a:lnTo>
                <a:lnTo>
                  <a:pt x="863384" y="1594688"/>
                </a:lnTo>
                <a:lnTo>
                  <a:pt x="869111" y="1601406"/>
                </a:lnTo>
                <a:lnTo>
                  <a:pt x="876173" y="1605445"/>
                </a:lnTo>
                <a:lnTo>
                  <a:pt x="882561" y="1606791"/>
                </a:lnTo>
                <a:lnTo>
                  <a:pt x="930414" y="1605229"/>
                </a:lnTo>
                <a:lnTo>
                  <a:pt x="977493" y="1600593"/>
                </a:lnTo>
                <a:lnTo>
                  <a:pt x="1023670" y="1592986"/>
                </a:lnTo>
                <a:lnTo>
                  <a:pt x="1068870" y="1582508"/>
                </a:lnTo>
                <a:lnTo>
                  <a:pt x="1112977" y="1569262"/>
                </a:lnTo>
                <a:lnTo>
                  <a:pt x="1155903" y="1553349"/>
                </a:lnTo>
                <a:lnTo>
                  <a:pt x="1197546" y="1534858"/>
                </a:lnTo>
                <a:lnTo>
                  <a:pt x="1237792" y="1513890"/>
                </a:lnTo>
                <a:lnTo>
                  <a:pt x="1276578" y="1490548"/>
                </a:lnTo>
                <a:lnTo>
                  <a:pt x="1313764" y="1464932"/>
                </a:lnTo>
                <a:lnTo>
                  <a:pt x="1349286" y="1437144"/>
                </a:lnTo>
                <a:lnTo>
                  <a:pt x="1383017" y="1407274"/>
                </a:lnTo>
                <a:lnTo>
                  <a:pt x="1414868" y="1375435"/>
                </a:lnTo>
                <a:lnTo>
                  <a:pt x="1444739" y="1341716"/>
                </a:lnTo>
                <a:lnTo>
                  <a:pt x="1472539" y="1306207"/>
                </a:lnTo>
                <a:lnTo>
                  <a:pt x="1498168" y="1269022"/>
                </a:lnTo>
                <a:lnTo>
                  <a:pt x="1521510" y="1230261"/>
                </a:lnTo>
                <a:lnTo>
                  <a:pt x="1542478" y="1190015"/>
                </a:lnTo>
                <a:lnTo>
                  <a:pt x="1560982" y="1148384"/>
                </a:lnTo>
                <a:lnTo>
                  <a:pt x="1576895" y="1105471"/>
                </a:lnTo>
                <a:lnTo>
                  <a:pt x="1590154" y="1061377"/>
                </a:lnTo>
                <a:lnTo>
                  <a:pt x="1600631" y="1016190"/>
                </a:lnTo>
                <a:lnTo>
                  <a:pt x="1608239" y="970026"/>
                </a:lnTo>
                <a:lnTo>
                  <a:pt x="1612874" y="922972"/>
                </a:lnTo>
                <a:lnTo>
                  <a:pt x="1614436" y="875131"/>
                </a:lnTo>
                <a:lnTo>
                  <a:pt x="1614436" y="867956"/>
                </a:lnTo>
                <a:close/>
              </a:path>
              <a:path w="1765300" h="1764665">
                <a:moveTo>
                  <a:pt x="1765122" y="882307"/>
                </a:moveTo>
                <a:lnTo>
                  <a:pt x="1763814" y="833843"/>
                </a:lnTo>
                <a:lnTo>
                  <a:pt x="1759953" y="786079"/>
                </a:lnTo>
                <a:lnTo>
                  <a:pt x="1753590" y="739063"/>
                </a:lnTo>
                <a:lnTo>
                  <a:pt x="1744789" y="692886"/>
                </a:lnTo>
                <a:lnTo>
                  <a:pt x="1733626" y="647585"/>
                </a:lnTo>
                <a:lnTo>
                  <a:pt x="1722069" y="609485"/>
                </a:lnTo>
                <a:lnTo>
                  <a:pt x="1722069" y="875131"/>
                </a:lnTo>
                <a:lnTo>
                  <a:pt x="1720723" y="923023"/>
                </a:lnTo>
                <a:lnTo>
                  <a:pt x="1716747" y="970178"/>
                </a:lnTo>
                <a:lnTo>
                  <a:pt x="1710194" y="1016520"/>
                </a:lnTo>
                <a:lnTo>
                  <a:pt x="1701152" y="1062012"/>
                </a:lnTo>
                <a:lnTo>
                  <a:pt x="1689696" y="1106551"/>
                </a:lnTo>
                <a:lnTo>
                  <a:pt x="1675904" y="1150073"/>
                </a:lnTo>
                <a:lnTo>
                  <a:pt x="1659839" y="1192530"/>
                </a:lnTo>
                <a:lnTo>
                  <a:pt x="1641576" y="1233830"/>
                </a:lnTo>
                <a:lnTo>
                  <a:pt x="1621193" y="1273924"/>
                </a:lnTo>
                <a:lnTo>
                  <a:pt x="1598764" y="1312722"/>
                </a:lnTo>
                <a:lnTo>
                  <a:pt x="1574368" y="1350175"/>
                </a:lnTo>
                <a:lnTo>
                  <a:pt x="1548079" y="1386205"/>
                </a:lnTo>
                <a:lnTo>
                  <a:pt x="1519961" y="1420749"/>
                </a:lnTo>
                <a:lnTo>
                  <a:pt x="1490091" y="1453718"/>
                </a:lnTo>
                <a:lnTo>
                  <a:pt x="1458544" y="1485074"/>
                </a:lnTo>
                <a:lnTo>
                  <a:pt x="1425397" y="1514729"/>
                </a:lnTo>
                <a:lnTo>
                  <a:pt x="1390726" y="1542605"/>
                </a:lnTo>
                <a:lnTo>
                  <a:pt x="1354607" y="1568653"/>
                </a:lnTo>
                <a:lnTo>
                  <a:pt x="1317104" y="1592808"/>
                </a:lnTo>
                <a:lnTo>
                  <a:pt x="1278293" y="1614970"/>
                </a:lnTo>
                <a:lnTo>
                  <a:pt x="1238262" y="1635099"/>
                </a:lnTo>
                <a:lnTo>
                  <a:pt x="1197063" y="1653120"/>
                </a:lnTo>
                <a:lnTo>
                  <a:pt x="1154785" y="1668970"/>
                </a:lnTo>
                <a:lnTo>
                  <a:pt x="1111504" y="1682559"/>
                </a:lnTo>
                <a:lnTo>
                  <a:pt x="1067282" y="1693837"/>
                </a:lnTo>
                <a:lnTo>
                  <a:pt x="1022210" y="1702727"/>
                </a:lnTo>
                <a:lnTo>
                  <a:pt x="976350" y="1709153"/>
                </a:lnTo>
                <a:lnTo>
                  <a:pt x="929767" y="1713064"/>
                </a:lnTo>
                <a:lnTo>
                  <a:pt x="882561" y="1714385"/>
                </a:lnTo>
                <a:lnTo>
                  <a:pt x="835355" y="1713064"/>
                </a:lnTo>
                <a:lnTo>
                  <a:pt x="788771" y="1709153"/>
                </a:lnTo>
                <a:lnTo>
                  <a:pt x="742911" y="1702727"/>
                </a:lnTo>
                <a:lnTo>
                  <a:pt x="697839" y="1693837"/>
                </a:lnTo>
                <a:lnTo>
                  <a:pt x="653618" y="1682559"/>
                </a:lnTo>
                <a:lnTo>
                  <a:pt x="610336" y="1668970"/>
                </a:lnTo>
                <a:lnTo>
                  <a:pt x="568058" y="1653120"/>
                </a:lnTo>
                <a:lnTo>
                  <a:pt x="526859" y="1635099"/>
                </a:lnTo>
                <a:lnTo>
                  <a:pt x="486829" y="1614970"/>
                </a:lnTo>
                <a:lnTo>
                  <a:pt x="448017" y="1592808"/>
                </a:lnTo>
                <a:lnTo>
                  <a:pt x="410514" y="1568653"/>
                </a:lnTo>
                <a:lnTo>
                  <a:pt x="374396" y="1542605"/>
                </a:lnTo>
                <a:lnTo>
                  <a:pt x="339725" y="1514729"/>
                </a:lnTo>
                <a:lnTo>
                  <a:pt x="306578" y="1485074"/>
                </a:lnTo>
                <a:lnTo>
                  <a:pt x="275031" y="1453718"/>
                </a:lnTo>
                <a:lnTo>
                  <a:pt x="245160" y="1420749"/>
                </a:lnTo>
                <a:lnTo>
                  <a:pt x="217043" y="1386205"/>
                </a:lnTo>
                <a:lnTo>
                  <a:pt x="190754" y="1350175"/>
                </a:lnTo>
                <a:lnTo>
                  <a:pt x="166357" y="1312722"/>
                </a:lnTo>
                <a:lnTo>
                  <a:pt x="143929" y="1273924"/>
                </a:lnTo>
                <a:lnTo>
                  <a:pt x="123545" y="1233830"/>
                </a:lnTo>
                <a:lnTo>
                  <a:pt x="105283" y="1192530"/>
                </a:lnTo>
                <a:lnTo>
                  <a:pt x="89217" y="1150073"/>
                </a:lnTo>
                <a:lnTo>
                  <a:pt x="75425" y="1106551"/>
                </a:lnTo>
                <a:lnTo>
                  <a:pt x="63969" y="1062012"/>
                </a:lnTo>
                <a:lnTo>
                  <a:pt x="54927" y="1016520"/>
                </a:lnTo>
                <a:lnTo>
                  <a:pt x="48374" y="970178"/>
                </a:lnTo>
                <a:lnTo>
                  <a:pt x="44399" y="923023"/>
                </a:lnTo>
                <a:lnTo>
                  <a:pt x="43053" y="875131"/>
                </a:lnTo>
                <a:lnTo>
                  <a:pt x="44399" y="827239"/>
                </a:lnTo>
                <a:lnTo>
                  <a:pt x="48374" y="780084"/>
                </a:lnTo>
                <a:lnTo>
                  <a:pt x="54927" y="733729"/>
                </a:lnTo>
                <a:lnTo>
                  <a:pt x="63969" y="688251"/>
                </a:lnTo>
                <a:lnTo>
                  <a:pt x="75425" y="643712"/>
                </a:lnTo>
                <a:lnTo>
                  <a:pt x="89217" y="600189"/>
                </a:lnTo>
                <a:lnTo>
                  <a:pt x="105283" y="557733"/>
                </a:lnTo>
                <a:lnTo>
                  <a:pt x="123545" y="516420"/>
                </a:lnTo>
                <a:lnTo>
                  <a:pt x="143929" y="476338"/>
                </a:lnTo>
                <a:lnTo>
                  <a:pt x="166357" y="437527"/>
                </a:lnTo>
                <a:lnTo>
                  <a:pt x="190754" y="400075"/>
                </a:lnTo>
                <a:lnTo>
                  <a:pt x="217043" y="364058"/>
                </a:lnTo>
                <a:lnTo>
                  <a:pt x="245160" y="329514"/>
                </a:lnTo>
                <a:lnTo>
                  <a:pt x="275031" y="296532"/>
                </a:lnTo>
                <a:lnTo>
                  <a:pt x="306578" y="265188"/>
                </a:lnTo>
                <a:lnTo>
                  <a:pt x="339725" y="235534"/>
                </a:lnTo>
                <a:lnTo>
                  <a:pt x="374396" y="207657"/>
                </a:lnTo>
                <a:lnTo>
                  <a:pt x="410514" y="181610"/>
                </a:lnTo>
                <a:lnTo>
                  <a:pt x="448017" y="157454"/>
                </a:lnTo>
                <a:lnTo>
                  <a:pt x="486829" y="135280"/>
                </a:lnTo>
                <a:lnTo>
                  <a:pt x="526859" y="115150"/>
                </a:lnTo>
                <a:lnTo>
                  <a:pt x="568058" y="97129"/>
                </a:lnTo>
                <a:lnTo>
                  <a:pt x="610336" y="81292"/>
                </a:lnTo>
                <a:lnTo>
                  <a:pt x="653618" y="67703"/>
                </a:lnTo>
                <a:lnTo>
                  <a:pt x="697839" y="56426"/>
                </a:lnTo>
                <a:lnTo>
                  <a:pt x="742911" y="47536"/>
                </a:lnTo>
                <a:lnTo>
                  <a:pt x="788771" y="41097"/>
                </a:lnTo>
                <a:lnTo>
                  <a:pt x="835355" y="37185"/>
                </a:lnTo>
                <a:lnTo>
                  <a:pt x="882561" y="35877"/>
                </a:lnTo>
                <a:lnTo>
                  <a:pt x="930465" y="37185"/>
                </a:lnTo>
                <a:lnTo>
                  <a:pt x="977633" y="41097"/>
                </a:lnTo>
                <a:lnTo>
                  <a:pt x="1024001" y="47536"/>
                </a:lnTo>
                <a:lnTo>
                  <a:pt x="1069492" y="56426"/>
                </a:lnTo>
                <a:lnTo>
                  <a:pt x="1114044" y="67703"/>
                </a:lnTo>
                <a:lnTo>
                  <a:pt x="1157592" y="81292"/>
                </a:lnTo>
                <a:lnTo>
                  <a:pt x="1200061" y="97129"/>
                </a:lnTo>
                <a:lnTo>
                  <a:pt x="1241374" y="115150"/>
                </a:lnTo>
                <a:lnTo>
                  <a:pt x="1281468" y="135280"/>
                </a:lnTo>
                <a:lnTo>
                  <a:pt x="1320292" y="157454"/>
                </a:lnTo>
                <a:lnTo>
                  <a:pt x="1357757" y="181610"/>
                </a:lnTo>
                <a:lnTo>
                  <a:pt x="1393786" y="207657"/>
                </a:lnTo>
                <a:lnTo>
                  <a:pt x="1428343" y="235534"/>
                </a:lnTo>
                <a:lnTo>
                  <a:pt x="1461325" y="265188"/>
                </a:lnTo>
                <a:lnTo>
                  <a:pt x="1492681" y="296532"/>
                </a:lnTo>
                <a:lnTo>
                  <a:pt x="1522349" y="329514"/>
                </a:lnTo>
                <a:lnTo>
                  <a:pt x="1550238" y="364058"/>
                </a:lnTo>
                <a:lnTo>
                  <a:pt x="1576298" y="400075"/>
                </a:lnTo>
                <a:lnTo>
                  <a:pt x="1600441" y="437527"/>
                </a:lnTo>
                <a:lnTo>
                  <a:pt x="1622628" y="476338"/>
                </a:lnTo>
                <a:lnTo>
                  <a:pt x="1642757" y="516420"/>
                </a:lnTo>
                <a:lnTo>
                  <a:pt x="1660791" y="557733"/>
                </a:lnTo>
                <a:lnTo>
                  <a:pt x="1676628" y="600189"/>
                </a:lnTo>
                <a:lnTo>
                  <a:pt x="1690230" y="643712"/>
                </a:lnTo>
                <a:lnTo>
                  <a:pt x="1701507" y="688251"/>
                </a:lnTo>
                <a:lnTo>
                  <a:pt x="1710397" y="733729"/>
                </a:lnTo>
                <a:lnTo>
                  <a:pt x="1716836" y="780084"/>
                </a:lnTo>
                <a:lnTo>
                  <a:pt x="1720748" y="827239"/>
                </a:lnTo>
                <a:lnTo>
                  <a:pt x="1722069" y="875131"/>
                </a:lnTo>
                <a:lnTo>
                  <a:pt x="1722069" y="609485"/>
                </a:lnTo>
                <a:lnTo>
                  <a:pt x="1704492" y="559917"/>
                </a:lnTo>
                <a:lnTo>
                  <a:pt x="1686648" y="517690"/>
                </a:lnTo>
                <a:lnTo>
                  <a:pt x="1666709" y="476618"/>
                </a:lnTo>
                <a:lnTo>
                  <a:pt x="1644738" y="436765"/>
                </a:lnTo>
                <a:lnTo>
                  <a:pt x="1620812" y="398208"/>
                </a:lnTo>
                <a:lnTo>
                  <a:pt x="1594980" y="361010"/>
                </a:lnTo>
                <a:lnTo>
                  <a:pt x="1567332" y="325247"/>
                </a:lnTo>
                <a:lnTo>
                  <a:pt x="1537919" y="290957"/>
                </a:lnTo>
                <a:lnTo>
                  <a:pt x="1506816" y="258241"/>
                </a:lnTo>
                <a:lnTo>
                  <a:pt x="1474076" y="227139"/>
                </a:lnTo>
                <a:lnTo>
                  <a:pt x="1439786" y="197739"/>
                </a:lnTo>
                <a:lnTo>
                  <a:pt x="1404010" y="170091"/>
                </a:lnTo>
                <a:lnTo>
                  <a:pt x="1366799" y="144284"/>
                </a:lnTo>
                <a:lnTo>
                  <a:pt x="1328229" y="120357"/>
                </a:lnTo>
                <a:lnTo>
                  <a:pt x="1288364" y="98386"/>
                </a:lnTo>
                <a:lnTo>
                  <a:pt x="1247279" y="78460"/>
                </a:lnTo>
                <a:lnTo>
                  <a:pt x="1205039" y="60617"/>
                </a:lnTo>
                <a:lnTo>
                  <a:pt x="1161707" y="44932"/>
                </a:lnTo>
                <a:lnTo>
                  <a:pt x="1131811" y="35877"/>
                </a:lnTo>
                <a:lnTo>
                  <a:pt x="1117358" y="31483"/>
                </a:lnTo>
                <a:lnTo>
                  <a:pt x="1072045" y="20332"/>
                </a:lnTo>
                <a:lnTo>
                  <a:pt x="1025842" y="11544"/>
                </a:lnTo>
                <a:lnTo>
                  <a:pt x="978814" y="5181"/>
                </a:lnTo>
                <a:lnTo>
                  <a:pt x="931037" y="1308"/>
                </a:lnTo>
                <a:lnTo>
                  <a:pt x="882561" y="0"/>
                </a:lnTo>
                <a:lnTo>
                  <a:pt x="834085" y="1308"/>
                </a:lnTo>
                <a:lnTo>
                  <a:pt x="786307" y="5181"/>
                </a:lnTo>
                <a:lnTo>
                  <a:pt x="739279" y="11544"/>
                </a:lnTo>
                <a:lnTo>
                  <a:pt x="693077" y="20332"/>
                </a:lnTo>
                <a:lnTo>
                  <a:pt x="647776" y="31483"/>
                </a:lnTo>
                <a:lnTo>
                  <a:pt x="603415" y="44932"/>
                </a:lnTo>
                <a:lnTo>
                  <a:pt x="560082" y="60617"/>
                </a:lnTo>
                <a:lnTo>
                  <a:pt x="517842" y="78460"/>
                </a:lnTo>
                <a:lnTo>
                  <a:pt x="476758" y="98386"/>
                </a:lnTo>
                <a:lnTo>
                  <a:pt x="436892" y="120357"/>
                </a:lnTo>
                <a:lnTo>
                  <a:pt x="398322" y="144284"/>
                </a:lnTo>
                <a:lnTo>
                  <a:pt x="361124" y="170091"/>
                </a:lnTo>
                <a:lnTo>
                  <a:pt x="325335" y="197739"/>
                </a:lnTo>
                <a:lnTo>
                  <a:pt x="291045" y="227139"/>
                </a:lnTo>
                <a:lnTo>
                  <a:pt x="258305" y="258241"/>
                </a:lnTo>
                <a:lnTo>
                  <a:pt x="227203" y="290957"/>
                </a:lnTo>
                <a:lnTo>
                  <a:pt x="197789" y="325247"/>
                </a:lnTo>
                <a:lnTo>
                  <a:pt x="170141" y="361010"/>
                </a:lnTo>
                <a:lnTo>
                  <a:pt x="144310" y="398208"/>
                </a:lnTo>
                <a:lnTo>
                  <a:pt x="120383" y="436765"/>
                </a:lnTo>
                <a:lnTo>
                  <a:pt x="98412" y="476618"/>
                </a:lnTo>
                <a:lnTo>
                  <a:pt x="78473" y="517690"/>
                </a:lnTo>
                <a:lnTo>
                  <a:pt x="60629" y="559917"/>
                </a:lnTo>
                <a:lnTo>
                  <a:pt x="44945" y="603237"/>
                </a:lnTo>
                <a:lnTo>
                  <a:pt x="31496" y="647585"/>
                </a:lnTo>
                <a:lnTo>
                  <a:pt x="20332" y="692886"/>
                </a:lnTo>
                <a:lnTo>
                  <a:pt x="11544" y="739063"/>
                </a:lnTo>
                <a:lnTo>
                  <a:pt x="5168" y="786079"/>
                </a:lnTo>
                <a:lnTo>
                  <a:pt x="1308" y="833843"/>
                </a:lnTo>
                <a:lnTo>
                  <a:pt x="0" y="882307"/>
                </a:lnTo>
                <a:lnTo>
                  <a:pt x="1308" y="930757"/>
                </a:lnTo>
                <a:lnTo>
                  <a:pt x="5168" y="978522"/>
                </a:lnTo>
                <a:lnTo>
                  <a:pt x="11544" y="1025537"/>
                </a:lnTo>
                <a:lnTo>
                  <a:pt x="20332" y="1071727"/>
                </a:lnTo>
                <a:lnTo>
                  <a:pt x="31496" y="1117028"/>
                </a:lnTo>
                <a:lnTo>
                  <a:pt x="44945" y="1161364"/>
                </a:lnTo>
                <a:lnTo>
                  <a:pt x="60629" y="1204683"/>
                </a:lnTo>
                <a:lnTo>
                  <a:pt x="78473" y="1246911"/>
                </a:lnTo>
                <a:lnTo>
                  <a:pt x="98412" y="1287983"/>
                </a:lnTo>
                <a:lnTo>
                  <a:pt x="120383" y="1327835"/>
                </a:lnTo>
                <a:lnTo>
                  <a:pt x="144310" y="1366393"/>
                </a:lnTo>
                <a:lnTo>
                  <a:pt x="170141" y="1403591"/>
                </a:lnTo>
                <a:lnTo>
                  <a:pt x="197789" y="1439367"/>
                </a:lnTo>
                <a:lnTo>
                  <a:pt x="227203" y="1473644"/>
                </a:lnTo>
                <a:lnTo>
                  <a:pt x="258305" y="1506372"/>
                </a:lnTo>
                <a:lnTo>
                  <a:pt x="291045" y="1537462"/>
                </a:lnTo>
                <a:lnTo>
                  <a:pt x="325335" y="1566862"/>
                </a:lnTo>
                <a:lnTo>
                  <a:pt x="361124" y="1594510"/>
                </a:lnTo>
                <a:lnTo>
                  <a:pt x="398322" y="1620329"/>
                </a:lnTo>
                <a:lnTo>
                  <a:pt x="436892" y="1644256"/>
                </a:lnTo>
                <a:lnTo>
                  <a:pt x="476758" y="1666214"/>
                </a:lnTo>
                <a:lnTo>
                  <a:pt x="517842" y="1686153"/>
                </a:lnTo>
                <a:lnTo>
                  <a:pt x="560082" y="1703984"/>
                </a:lnTo>
                <a:lnTo>
                  <a:pt x="603415" y="1719668"/>
                </a:lnTo>
                <a:lnTo>
                  <a:pt x="647776" y="1733118"/>
                </a:lnTo>
                <a:lnTo>
                  <a:pt x="693077" y="1744268"/>
                </a:lnTo>
                <a:lnTo>
                  <a:pt x="739279" y="1753069"/>
                </a:lnTo>
                <a:lnTo>
                  <a:pt x="786307" y="1759432"/>
                </a:lnTo>
                <a:lnTo>
                  <a:pt x="834085" y="1763293"/>
                </a:lnTo>
                <a:lnTo>
                  <a:pt x="882561" y="1764601"/>
                </a:lnTo>
                <a:lnTo>
                  <a:pt x="931037" y="1763268"/>
                </a:lnTo>
                <a:lnTo>
                  <a:pt x="978814" y="1759343"/>
                </a:lnTo>
                <a:lnTo>
                  <a:pt x="1025842" y="1752879"/>
                </a:lnTo>
                <a:lnTo>
                  <a:pt x="1072045" y="1743938"/>
                </a:lnTo>
                <a:lnTo>
                  <a:pt x="1117358" y="1732622"/>
                </a:lnTo>
                <a:lnTo>
                  <a:pt x="1161707" y="1718983"/>
                </a:lnTo>
                <a:lnTo>
                  <a:pt x="1174229" y="1714385"/>
                </a:lnTo>
                <a:lnTo>
                  <a:pt x="1205039" y="1703095"/>
                </a:lnTo>
                <a:lnTo>
                  <a:pt x="1247279" y="1685023"/>
                </a:lnTo>
                <a:lnTo>
                  <a:pt x="1288364" y="1664855"/>
                </a:lnTo>
                <a:lnTo>
                  <a:pt x="1328229" y="1642656"/>
                </a:lnTo>
                <a:lnTo>
                  <a:pt x="1366799" y="1618500"/>
                </a:lnTo>
                <a:lnTo>
                  <a:pt x="1404010" y="1592440"/>
                </a:lnTo>
                <a:lnTo>
                  <a:pt x="1439786" y="1564576"/>
                </a:lnTo>
                <a:lnTo>
                  <a:pt x="1474076" y="1534960"/>
                </a:lnTo>
                <a:lnTo>
                  <a:pt x="1506816" y="1503680"/>
                </a:lnTo>
                <a:lnTo>
                  <a:pt x="1537919" y="1470787"/>
                </a:lnTo>
                <a:lnTo>
                  <a:pt x="1567332" y="1436370"/>
                </a:lnTo>
                <a:lnTo>
                  <a:pt x="1594980" y="1400492"/>
                </a:lnTo>
                <a:lnTo>
                  <a:pt x="1620812" y="1363230"/>
                </a:lnTo>
                <a:lnTo>
                  <a:pt x="1644738" y="1324648"/>
                </a:lnTo>
                <a:lnTo>
                  <a:pt x="1666709" y="1284820"/>
                </a:lnTo>
                <a:lnTo>
                  <a:pt x="1686648" y="1243825"/>
                </a:lnTo>
                <a:lnTo>
                  <a:pt x="1704492" y="1201737"/>
                </a:lnTo>
                <a:lnTo>
                  <a:pt x="1720176" y="1158608"/>
                </a:lnTo>
                <a:lnTo>
                  <a:pt x="1733626" y="1114539"/>
                </a:lnTo>
                <a:lnTo>
                  <a:pt x="1744789" y="1069568"/>
                </a:lnTo>
                <a:lnTo>
                  <a:pt x="1753590" y="1023797"/>
                </a:lnTo>
                <a:lnTo>
                  <a:pt x="1759953" y="977277"/>
                </a:lnTo>
                <a:lnTo>
                  <a:pt x="1763814" y="930084"/>
                </a:lnTo>
                <a:lnTo>
                  <a:pt x="1765122" y="882307"/>
                </a:lnTo>
                <a:close/>
              </a:path>
            </a:pathLst>
          </a:custGeom>
          <a:solidFill>
            <a:srgbClr val="33FF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4148" y="3926358"/>
            <a:ext cx="11189335" cy="239903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85240">
              <a:lnSpc>
                <a:spcPct val="114500"/>
              </a:lnSpc>
              <a:spcBef>
                <a:spcPts val="95"/>
              </a:spcBef>
            </a:pPr>
            <a:r>
              <a:rPr dirty="0" sz="6800" spc="-605"/>
              <a:t>PYTHON</a:t>
            </a:r>
            <a:r>
              <a:rPr dirty="0" sz="6800" spc="-475"/>
              <a:t> </a:t>
            </a:r>
            <a:r>
              <a:rPr dirty="0" sz="6800" spc="-790"/>
              <a:t>VARIABLES </a:t>
            </a:r>
            <a:r>
              <a:rPr dirty="0" sz="6800" spc="-715">
                <a:solidFill>
                  <a:srgbClr val="FFFFFF"/>
                </a:solidFill>
              </a:rPr>
              <a:t>ASSIGN</a:t>
            </a:r>
            <a:r>
              <a:rPr dirty="0" sz="6800" spc="-465">
                <a:solidFill>
                  <a:srgbClr val="FFFFFF"/>
                </a:solidFill>
              </a:rPr>
              <a:t> </a:t>
            </a:r>
            <a:r>
              <a:rPr dirty="0" sz="6800" spc="-635">
                <a:solidFill>
                  <a:srgbClr val="FFFFFF"/>
                </a:solidFill>
              </a:rPr>
              <a:t>MULTIPLE</a:t>
            </a:r>
            <a:r>
              <a:rPr dirty="0" sz="6800" spc="-465">
                <a:solidFill>
                  <a:srgbClr val="FFFFFF"/>
                </a:solidFill>
              </a:rPr>
              <a:t> </a:t>
            </a:r>
            <a:r>
              <a:rPr dirty="0" sz="6800" spc="-844">
                <a:solidFill>
                  <a:srgbClr val="FFFFFF"/>
                </a:solidFill>
              </a:rPr>
              <a:t>VALUES</a:t>
            </a:r>
            <a:endParaRPr sz="6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2"/>
            <a:ext cx="5658485" cy="6303010"/>
            <a:chOff x="12629603" y="3984362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2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7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4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4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1"/>
                  </a:lnTo>
                  <a:lnTo>
                    <a:pt x="746270" y="883434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1"/>
                  </a:moveTo>
                  <a:lnTo>
                    <a:pt x="741150" y="873020"/>
                  </a:lnTo>
                  <a:lnTo>
                    <a:pt x="746270" y="869236"/>
                  </a:lnTo>
                  <a:lnTo>
                    <a:pt x="746270" y="878141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4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3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3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40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2"/>
                  </a:moveTo>
                  <a:lnTo>
                    <a:pt x="739125" y="895094"/>
                  </a:lnTo>
                  <a:lnTo>
                    <a:pt x="746270" y="902240"/>
                  </a:lnTo>
                  <a:lnTo>
                    <a:pt x="746270" y="902762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2"/>
                  </a:lnTo>
                  <a:lnTo>
                    <a:pt x="746270" y="1728088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0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5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0" y="9712818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81"/>
                  </a:moveTo>
                  <a:lnTo>
                    <a:pt x="187708" y="342796"/>
                  </a:lnTo>
                  <a:lnTo>
                    <a:pt x="1009053" y="480"/>
                  </a:lnTo>
                  <a:lnTo>
                    <a:pt x="1010997" y="82"/>
                  </a:lnTo>
                  <a:lnTo>
                    <a:pt x="2139835" y="339249"/>
                  </a:lnTo>
                  <a:lnTo>
                    <a:pt x="2158113" y="386591"/>
                  </a:lnTo>
                  <a:lnTo>
                    <a:pt x="2133244" y="361722"/>
                  </a:lnTo>
                  <a:lnTo>
                    <a:pt x="2132363" y="362481"/>
                  </a:lnTo>
                  <a:lnTo>
                    <a:pt x="2120619" y="350737"/>
                  </a:lnTo>
                  <a:lnTo>
                    <a:pt x="1025402" y="21092"/>
                  </a:lnTo>
                  <a:lnTo>
                    <a:pt x="1040959" y="61613"/>
                  </a:lnTo>
                  <a:lnTo>
                    <a:pt x="1001021" y="21676"/>
                  </a:lnTo>
                  <a:lnTo>
                    <a:pt x="214608" y="348899"/>
                  </a:lnTo>
                  <a:lnTo>
                    <a:pt x="246602" y="380894"/>
                  </a:lnTo>
                  <a:lnTo>
                    <a:pt x="200813" y="360937"/>
                  </a:lnTo>
                  <a:lnTo>
                    <a:pt x="198479" y="390056"/>
                  </a:lnTo>
                  <a:lnTo>
                    <a:pt x="183096" y="374672"/>
                  </a:lnTo>
                  <a:lnTo>
                    <a:pt x="21260" y="574181"/>
                  </a:lnTo>
                  <a:lnTo>
                    <a:pt x="0" y="574181"/>
                  </a:lnTo>
                  <a:close/>
                </a:path>
                <a:path w="2215515" h="574675">
                  <a:moveTo>
                    <a:pt x="2197849" y="574181"/>
                  </a:moveTo>
                  <a:lnTo>
                    <a:pt x="2133244" y="361722"/>
                  </a:lnTo>
                  <a:lnTo>
                    <a:pt x="2158113" y="386591"/>
                  </a:lnTo>
                  <a:lnTo>
                    <a:pt x="2215147" y="574181"/>
                  </a:lnTo>
                  <a:lnTo>
                    <a:pt x="2197849" y="574181"/>
                  </a:lnTo>
                  <a:close/>
                </a:path>
                <a:path w="2215515" h="574675">
                  <a:moveTo>
                    <a:pt x="1861132" y="574181"/>
                  </a:moveTo>
                  <a:lnTo>
                    <a:pt x="2120619" y="350737"/>
                  </a:lnTo>
                  <a:lnTo>
                    <a:pt x="2132363" y="362481"/>
                  </a:lnTo>
                  <a:lnTo>
                    <a:pt x="1886512" y="574181"/>
                  </a:lnTo>
                  <a:lnTo>
                    <a:pt x="1861132" y="574181"/>
                  </a:lnTo>
                  <a:close/>
                </a:path>
                <a:path w="2215515" h="574675">
                  <a:moveTo>
                    <a:pt x="909737" y="574181"/>
                  </a:moveTo>
                  <a:lnTo>
                    <a:pt x="1001021" y="21676"/>
                  </a:lnTo>
                  <a:lnTo>
                    <a:pt x="1040959" y="61613"/>
                  </a:lnTo>
                  <a:lnTo>
                    <a:pt x="1043600" y="68494"/>
                  </a:lnTo>
                  <a:lnTo>
                    <a:pt x="1014829" y="39723"/>
                  </a:lnTo>
                  <a:lnTo>
                    <a:pt x="926537" y="574181"/>
                  </a:lnTo>
                  <a:lnTo>
                    <a:pt x="909737" y="574181"/>
                  </a:lnTo>
                  <a:close/>
                </a:path>
                <a:path w="2215515" h="574675">
                  <a:moveTo>
                    <a:pt x="1220006" y="574181"/>
                  </a:moveTo>
                  <a:lnTo>
                    <a:pt x="1014829" y="39723"/>
                  </a:lnTo>
                  <a:lnTo>
                    <a:pt x="1043600" y="68494"/>
                  </a:lnTo>
                  <a:lnTo>
                    <a:pt x="1237735" y="574181"/>
                  </a:lnTo>
                  <a:lnTo>
                    <a:pt x="1220006" y="574181"/>
                  </a:lnTo>
                  <a:close/>
                </a:path>
                <a:path w="2215515" h="574675">
                  <a:moveTo>
                    <a:pt x="246602" y="380894"/>
                  </a:moveTo>
                  <a:lnTo>
                    <a:pt x="214608" y="348899"/>
                  </a:lnTo>
                  <a:lnTo>
                    <a:pt x="731516" y="574181"/>
                  </a:lnTo>
                  <a:lnTo>
                    <a:pt x="690095" y="574181"/>
                  </a:lnTo>
                  <a:lnTo>
                    <a:pt x="246602" y="380894"/>
                  </a:lnTo>
                  <a:close/>
                </a:path>
                <a:path w="2215515" h="574675">
                  <a:moveTo>
                    <a:pt x="167106" y="574181"/>
                  </a:moveTo>
                  <a:lnTo>
                    <a:pt x="183096" y="374672"/>
                  </a:lnTo>
                  <a:lnTo>
                    <a:pt x="198479" y="390056"/>
                  </a:lnTo>
                  <a:lnTo>
                    <a:pt x="183722" y="574181"/>
                  </a:lnTo>
                  <a:lnTo>
                    <a:pt x="167106" y="574181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56693" y="3281398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6" y="0"/>
                </a:lnTo>
                <a:lnTo>
                  <a:pt x="277898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750520"/>
            <a:ext cx="10534649" cy="34385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8501382"/>
            <a:ext cx="10372724" cy="12001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2578" rIns="0" bIns="0" rtlCol="0" vert="horz">
            <a:spAutoFit/>
          </a:bodyPr>
          <a:lstStyle/>
          <a:p>
            <a:pPr marL="931544">
              <a:lnSpc>
                <a:spcPct val="100000"/>
              </a:lnSpc>
              <a:spcBef>
                <a:spcPts val="130"/>
              </a:spcBef>
            </a:pPr>
            <a:r>
              <a:rPr dirty="0" spc="-690"/>
              <a:t>ASSIGN</a:t>
            </a:r>
            <a:r>
              <a:rPr dirty="0" spc="-465"/>
              <a:t> </a:t>
            </a:r>
            <a:r>
              <a:rPr dirty="0" spc="-620"/>
              <a:t>MULTIPLE</a:t>
            </a:r>
            <a:r>
              <a:rPr dirty="0" spc="-459"/>
              <a:t> </a:t>
            </a:r>
            <a:r>
              <a:rPr dirty="0" spc="-825"/>
              <a:t>VALUES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542810" y="9512784"/>
            <a:ext cx="2595880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Multiple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Values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08956" y="2769513"/>
            <a:ext cx="12853670" cy="1630680"/>
          </a:xfrm>
          <a:prstGeom prst="rect">
            <a:avLst/>
          </a:prstGeom>
        </p:spPr>
        <p:txBody>
          <a:bodyPr wrap="square" lIns="0" tIns="243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4450" spc="-320">
                <a:solidFill>
                  <a:srgbClr val="FFFFFF"/>
                </a:solidFill>
                <a:latin typeface="Arial Black"/>
                <a:cs typeface="Arial Black"/>
              </a:rPr>
              <a:t>MANY </a:t>
            </a:r>
            <a:r>
              <a:rPr dirty="0" sz="4450" spc="-565">
                <a:solidFill>
                  <a:srgbClr val="FFFFFF"/>
                </a:solidFill>
                <a:latin typeface="Arial Black"/>
                <a:cs typeface="Arial Black"/>
              </a:rPr>
              <a:t>VALUES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2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45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40">
                <a:solidFill>
                  <a:srgbClr val="FFFFFF"/>
                </a:solidFill>
                <a:latin typeface="Arial Black"/>
                <a:cs typeface="Arial Black"/>
              </a:rPr>
              <a:t>MULTIPLE</a:t>
            </a:r>
            <a:r>
              <a:rPr dirty="0" sz="445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540">
                <a:solidFill>
                  <a:srgbClr val="FFFFFF"/>
                </a:solidFill>
                <a:latin typeface="Arial Black"/>
                <a:cs typeface="Arial Black"/>
              </a:rPr>
              <a:t>VARIABLES</a:t>
            </a:r>
            <a:endParaRPr sz="4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allows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values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multiple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one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line: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2500630" cy="2281555"/>
          </a:xfrm>
          <a:custGeom>
            <a:avLst/>
            <a:gdLst/>
            <a:ahLst/>
            <a:cxnLst/>
            <a:rect l="l" t="t" r="r" b="b"/>
            <a:pathLst>
              <a:path w="2500630" h="2281555">
                <a:moveTo>
                  <a:pt x="674693" y="297437"/>
                </a:moveTo>
                <a:lnTo>
                  <a:pt x="616763" y="297437"/>
                </a:lnTo>
                <a:lnTo>
                  <a:pt x="535064" y="0"/>
                </a:lnTo>
                <a:lnTo>
                  <a:pt x="566260" y="0"/>
                </a:lnTo>
                <a:lnTo>
                  <a:pt x="645103" y="287042"/>
                </a:lnTo>
                <a:lnTo>
                  <a:pt x="682253" y="287042"/>
                </a:lnTo>
                <a:lnTo>
                  <a:pt x="674693" y="297437"/>
                </a:lnTo>
                <a:close/>
              </a:path>
              <a:path w="2500630" h="2281555">
                <a:moveTo>
                  <a:pt x="682253" y="287042"/>
                </a:moveTo>
                <a:lnTo>
                  <a:pt x="645103" y="287042"/>
                </a:lnTo>
                <a:lnTo>
                  <a:pt x="853870" y="0"/>
                </a:lnTo>
                <a:lnTo>
                  <a:pt x="891021" y="0"/>
                </a:lnTo>
                <a:lnTo>
                  <a:pt x="682253" y="287042"/>
                </a:lnTo>
                <a:close/>
              </a:path>
              <a:path w="2500630" h="2281555">
                <a:moveTo>
                  <a:pt x="2101893" y="587916"/>
                </a:moveTo>
                <a:lnTo>
                  <a:pt x="1944452" y="587916"/>
                </a:lnTo>
                <a:lnTo>
                  <a:pt x="1833086" y="0"/>
                </a:lnTo>
                <a:lnTo>
                  <a:pt x="1863658" y="0"/>
                </a:lnTo>
                <a:lnTo>
                  <a:pt x="1968975" y="556011"/>
                </a:lnTo>
                <a:lnTo>
                  <a:pt x="2001665" y="556011"/>
                </a:lnTo>
                <a:lnTo>
                  <a:pt x="1989139" y="585422"/>
                </a:lnTo>
                <a:lnTo>
                  <a:pt x="2111757" y="585422"/>
                </a:lnTo>
                <a:lnTo>
                  <a:pt x="2101893" y="587916"/>
                </a:lnTo>
                <a:close/>
              </a:path>
              <a:path w="2500630" h="2281555">
                <a:moveTo>
                  <a:pt x="2001665" y="556011"/>
                </a:moveTo>
                <a:lnTo>
                  <a:pt x="1968975" y="556011"/>
                </a:lnTo>
                <a:lnTo>
                  <a:pt x="2205772" y="0"/>
                </a:lnTo>
                <a:lnTo>
                  <a:pt x="2238459" y="0"/>
                </a:lnTo>
                <a:lnTo>
                  <a:pt x="2001665" y="556011"/>
                </a:lnTo>
                <a:close/>
              </a:path>
              <a:path w="2500630" h="2281555">
                <a:moveTo>
                  <a:pt x="2111757" y="585422"/>
                </a:moveTo>
                <a:lnTo>
                  <a:pt x="1989139" y="585422"/>
                </a:lnTo>
                <a:lnTo>
                  <a:pt x="2437973" y="471983"/>
                </a:lnTo>
                <a:lnTo>
                  <a:pt x="2469980" y="0"/>
                </a:lnTo>
                <a:lnTo>
                  <a:pt x="2500063" y="0"/>
                </a:lnTo>
                <a:lnTo>
                  <a:pt x="2467123" y="485200"/>
                </a:lnTo>
                <a:lnTo>
                  <a:pt x="2466853" y="485410"/>
                </a:lnTo>
                <a:lnTo>
                  <a:pt x="2466492" y="488264"/>
                </a:lnTo>
                <a:lnTo>
                  <a:pt x="2465771" y="490757"/>
                </a:lnTo>
                <a:lnTo>
                  <a:pt x="2451986" y="508935"/>
                </a:lnTo>
                <a:lnTo>
                  <a:pt x="2414382" y="508935"/>
                </a:lnTo>
                <a:lnTo>
                  <a:pt x="2111757" y="585422"/>
                </a:lnTo>
                <a:close/>
              </a:path>
              <a:path w="2500630" h="2281555">
                <a:moveTo>
                  <a:pt x="0" y="828994"/>
                </a:moveTo>
                <a:lnTo>
                  <a:pt x="0" y="791197"/>
                </a:lnTo>
                <a:lnTo>
                  <a:pt x="607687" y="326127"/>
                </a:lnTo>
                <a:lnTo>
                  <a:pt x="0" y="112335"/>
                </a:lnTo>
                <a:lnTo>
                  <a:pt x="0" y="80453"/>
                </a:lnTo>
                <a:lnTo>
                  <a:pt x="616763" y="297437"/>
                </a:lnTo>
                <a:lnTo>
                  <a:pt x="674693" y="297437"/>
                </a:lnTo>
                <a:lnTo>
                  <a:pt x="664577" y="311346"/>
                </a:lnTo>
                <a:lnTo>
                  <a:pt x="797486" y="340067"/>
                </a:lnTo>
                <a:lnTo>
                  <a:pt x="655290" y="340067"/>
                </a:lnTo>
                <a:lnTo>
                  <a:pt x="655993" y="350041"/>
                </a:lnTo>
                <a:lnTo>
                  <a:pt x="625839" y="350041"/>
                </a:lnTo>
                <a:lnTo>
                  <a:pt x="0" y="828994"/>
                </a:lnTo>
                <a:close/>
              </a:path>
              <a:path w="2500630" h="2281555">
                <a:moveTo>
                  <a:pt x="790201" y="1577359"/>
                </a:moveTo>
                <a:lnTo>
                  <a:pt x="742473" y="1577359"/>
                </a:lnTo>
                <a:lnTo>
                  <a:pt x="1929666" y="615465"/>
                </a:lnTo>
                <a:lnTo>
                  <a:pt x="655290" y="340067"/>
                </a:lnTo>
                <a:lnTo>
                  <a:pt x="797486" y="340067"/>
                </a:lnTo>
                <a:lnTo>
                  <a:pt x="1944452" y="587916"/>
                </a:lnTo>
                <a:lnTo>
                  <a:pt x="2101893" y="587916"/>
                </a:lnTo>
                <a:lnTo>
                  <a:pt x="1974233" y="620181"/>
                </a:lnTo>
                <a:lnTo>
                  <a:pt x="1957473" y="658185"/>
                </a:lnTo>
                <a:lnTo>
                  <a:pt x="1924617" y="658185"/>
                </a:lnTo>
                <a:lnTo>
                  <a:pt x="790201" y="1577359"/>
                </a:lnTo>
                <a:close/>
              </a:path>
              <a:path w="2500630" h="2281555">
                <a:moveTo>
                  <a:pt x="775073" y="1589616"/>
                </a:moveTo>
                <a:lnTo>
                  <a:pt x="713201" y="1589616"/>
                </a:lnTo>
                <a:lnTo>
                  <a:pt x="625839" y="350041"/>
                </a:lnTo>
                <a:lnTo>
                  <a:pt x="655993" y="350041"/>
                </a:lnTo>
                <a:lnTo>
                  <a:pt x="742473" y="1577359"/>
                </a:lnTo>
                <a:lnTo>
                  <a:pt x="790201" y="1577359"/>
                </a:lnTo>
                <a:lnTo>
                  <a:pt x="775073" y="1589616"/>
                </a:lnTo>
                <a:close/>
              </a:path>
              <a:path w="2500630" h="2281555">
                <a:moveTo>
                  <a:pt x="1517531" y="1741089"/>
                </a:moveTo>
                <a:lnTo>
                  <a:pt x="1479900" y="1741089"/>
                </a:lnTo>
                <a:lnTo>
                  <a:pt x="2414382" y="508935"/>
                </a:lnTo>
                <a:lnTo>
                  <a:pt x="2451986" y="508935"/>
                </a:lnTo>
                <a:lnTo>
                  <a:pt x="1517531" y="1741089"/>
                </a:lnTo>
                <a:close/>
              </a:path>
              <a:path w="2500630" h="2281555">
                <a:moveTo>
                  <a:pt x="1447585" y="1833319"/>
                </a:moveTo>
                <a:lnTo>
                  <a:pt x="1406392" y="1833319"/>
                </a:lnTo>
                <a:lnTo>
                  <a:pt x="1924617" y="658185"/>
                </a:lnTo>
                <a:lnTo>
                  <a:pt x="1957473" y="658185"/>
                </a:lnTo>
                <a:lnTo>
                  <a:pt x="1479900" y="1741089"/>
                </a:lnTo>
                <a:lnTo>
                  <a:pt x="1517531" y="1741089"/>
                </a:lnTo>
                <a:lnTo>
                  <a:pt x="1447585" y="1833319"/>
                </a:lnTo>
                <a:close/>
              </a:path>
              <a:path w="2500630" h="2281555">
                <a:moveTo>
                  <a:pt x="0" y="2157061"/>
                </a:moveTo>
                <a:lnTo>
                  <a:pt x="0" y="2119850"/>
                </a:lnTo>
                <a:lnTo>
                  <a:pt x="690873" y="1616744"/>
                </a:lnTo>
                <a:lnTo>
                  <a:pt x="0" y="1515573"/>
                </a:lnTo>
                <a:lnTo>
                  <a:pt x="0" y="1485186"/>
                </a:lnTo>
                <a:lnTo>
                  <a:pt x="713201" y="1589616"/>
                </a:lnTo>
                <a:lnTo>
                  <a:pt x="775073" y="1589616"/>
                </a:lnTo>
                <a:lnTo>
                  <a:pt x="759723" y="1602054"/>
                </a:lnTo>
                <a:lnTo>
                  <a:pt x="821131" y="1624015"/>
                </a:lnTo>
                <a:lnTo>
                  <a:pt x="731924" y="1624015"/>
                </a:lnTo>
                <a:lnTo>
                  <a:pt x="0" y="2157061"/>
                </a:lnTo>
                <a:close/>
              </a:path>
              <a:path w="2500630" h="2281555">
                <a:moveTo>
                  <a:pt x="0" y="2281143"/>
                </a:moveTo>
                <a:lnTo>
                  <a:pt x="0" y="2249864"/>
                </a:lnTo>
                <a:lnTo>
                  <a:pt x="1365851" y="1850774"/>
                </a:lnTo>
                <a:lnTo>
                  <a:pt x="731924" y="1624015"/>
                </a:lnTo>
                <a:lnTo>
                  <a:pt x="821131" y="1624015"/>
                </a:lnTo>
                <a:lnTo>
                  <a:pt x="1406392" y="1833319"/>
                </a:lnTo>
                <a:lnTo>
                  <a:pt x="1447585" y="1833319"/>
                </a:lnTo>
                <a:lnTo>
                  <a:pt x="1425896" y="1861918"/>
                </a:lnTo>
                <a:lnTo>
                  <a:pt x="1425024" y="1862068"/>
                </a:lnTo>
                <a:lnTo>
                  <a:pt x="1423161" y="1863871"/>
                </a:lnTo>
                <a:lnTo>
                  <a:pt x="1421868" y="1864832"/>
                </a:lnTo>
                <a:lnTo>
                  <a:pt x="1420216" y="1865553"/>
                </a:lnTo>
                <a:lnTo>
                  <a:pt x="1419645" y="1865824"/>
                </a:lnTo>
                <a:lnTo>
                  <a:pt x="1419284" y="1866454"/>
                </a:lnTo>
                <a:lnTo>
                  <a:pt x="0" y="2281143"/>
                </a:lnTo>
                <a:close/>
              </a:path>
            </a:pathLst>
          </a:custGeom>
          <a:solidFill>
            <a:srgbClr val="0FE1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1579" y="5802978"/>
            <a:ext cx="5626420" cy="448402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00" y="3504167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1"/>
                </a:lnTo>
                <a:lnTo>
                  <a:pt x="27165" y="27165"/>
                </a:lnTo>
                <a:lnTo>
                  <a:pt x="74571" y="1798"/>
                </a:lnTo>
                <a:lnTo>
                  <a:pt x="92749" y="0"/>
                </a:lnTo>
                <a:lnTo>
                  <a:pt x="277895" y="0"/>
                </a:lnTo>
                <a:lnTo>
                  <a:pt x="329352" y="15583"/>
                </a:lnTo>
                <a:lnTo>
                  <a:pt x="363584" y="57256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581" y="5143500"/>
            <a:ext cx="10544174" cy="33527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90487" y="2869417"/>
            <a:ext cx="12964795" cy="17513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dirty="0" sz="4450" spc="-35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dirty="0" sz="445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525">
                <a:solidFill>
                  <a:srgbClr val="FFFFFF"/>
                </a:solidFill>
                <a:latin typeface="Arial Black"/>
                <a:cs typeface="Arial Black"/>
              </a:rPr>
              <a:t>VALUE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2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40">
                <a:solidFill>
                  <a:srgbClr val="FFFFFF"/>
                </a:solidFill>
                <a:latin typeface="Arial Black"/>
                <a:cs typeface="Arial Black"/>
              </a:rPr>
              <a:t>MULTIPLE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540">
                <a:solidFill>
                  <a:srgbClr val="FFFFFF"/>
                </a:solidFill>
                <a:latin typeface="Arial Black"/>
                <a:cs typeface="Arial Black"/>
              </a:rPr>
              <a:t>VARIABLES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same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value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multiple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one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line: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542810" y="9512784"/>
            <a:ext cx="2595880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Multiple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Values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2578" rIns="0" bIns="0" rtlCol="0" vert="horz">
            <a:spAutoFit/>
          </a:bodyPr>
          <a:lstStyle/>
          <a:p>
            <a:pPr marL="931544">
              <a:lnSpc>
                <a:spcPct val="100000"/>
              </a:lnSpc>
              <a:spcBef>
                <a:spcPts val="130"/>
              </a:spcBef>
            </a:pPr>
            <a:r>
              <a:rPr dirty="0" spc="-690"/>
              <a:t>ASSIGN</a:t>
            </a:r>
            <a:r>
              <a:rPr dirty="0" spc="-465"/>
              <a:t> </a:t>
            </a:r>
            <a:r>
              <a:rPr dirty="0" spc="-620"/>
              <a:t>MULTIPLE</a:t>
            </a:r>
            <a:r>
              <a:rPr dirty="0" spc="-459"/>
              <a:t> </a:t>
            </a:r>
            <a:r>
              <a:rPr dirty="0" spc="-825"/>
              <a:t>VALUES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2"/>
            <a:ext cx="5658485" cy="6303010"/>
            <a:chOff x="12629603" y="3984362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2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9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4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4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1"/>
                  </a:lnTo>
                  <a:lnTo>
                    <a:pt x="746270" y="883434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1"/>
                  </a:moveTo>
                  <a:lnTo>
                    <a:pt x="741150" y="873020"/>
                  </a:lnTo>
                  <a:lnTo>
                    <a:pt x="746270" y="869236"/>
                  </a:lnTo>
                  <a:lnTo>
                    <a:pt x="746270" y="878141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4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3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3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40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2"/>
                  </a:moveTo>
                  <a:lnTo>
                    <a:pt x="739125" y="895094"/>
                  </a:lnTo>
                  <a:lnTo>
                    <a:pt x="746270" y="902240"/>
                  </a:lnTo>
                  <a:lnTo>
                    <a:pt x="746270" y="902762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2"/>
                  </a:lnTo>
                  <a:lnTo>
                    <a:pt x="746270" y="1728088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0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6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1" y="9712820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79"/>
                  </a:moveTo>
                  <a:lnTo>
                    <a:pt x="187706" y="342796"/>
                  </a:lnTo>
                  <a:lnTo>
                    <a:pt x="1009052" y="480"/>
                  </a:lnTo>
                  <a:lnTo>
                    <a:pt x="1010996" y="82"/>
                  </a:lnTo>
                  <a:lnTo>
                    <a:pt x="2139834" y="339249"/>
                  </a:lnTo>
                  <a:lnTo>
                    <a:pt x="2158112" y="386591"/>
                  </a:lnTo>
                  <a:lnTo>
                    <a:pt x="2133242" y="361722"/>
                  </a:lnTo>
                  <a:lnTo>
                    <a:pt x="2132361" y="362481"/>
                  </a:lnTo>
                  <a:lnTo>
                    <a:pt x="2120617" y="350737"/>
                  </a:lnTo>
                  <a:lnTo>
                    <a:pt x="1025401" y="21092"/>
                  </a:lnTo>
                  <a:lnTo>
                    <a:pt x="1040957" y="61613"/>
                  </a:lnTo>
                  <a:lnTo>
                    <a:pt x="1001020" y="21676"/>
                  </a:lnTo>
                  <a:lnTo>
                    <a:pt x="214606" y="348899"/>
                  </a:lnTo>
                  <a:lnTo>
                    <a:pt x="246601" y="380894"/>
                  </a:lnTo>
                  <a:lnTo>
                    <a:pt x="200811" y="360937"/>
                  </a:lnTo>
                  <a:lnTo>
                    <a:pt x="198478" y="390056"/>
                  </a:lnTo>
                  <a:lnTo>
                    <a:pt x="183094" y="374672"/>
                  </a:lnTo>
                  <a:lnTo>
                    <a:pt x="21260" y="574179"/>
                  </a:lnTo>
                  <a:lnTo>
                    <a:pt x="0" y="574179"/>
                  </a:lnTo>
                  <a:close/>
                </a:path>
                <a:path w="2215515" h="574675">
                  <a:moveTo>
                    <a:pt x="2197847" y="574179"/>
                  </a:moveTo>
                  <a:lnTo>
                    <a:pt x="2133242" y="361722"/>
                  </a:lnTo>
                  <a:lnTo>
                    <a:pt x="2158112" y="386591"/>
                  </a:lnTo>
                  <a:lnTo>
                    <a:pt x="2215145" y="574179"/>
                  </a:lnTo>
                  <a:lnTo>
                    <a:pt x="2197847" y="574179"/>
                  </a:lnTo>
                  <a:close/>
                </a:path>
                <a:path w="2215515" h="574675">
                  <a:moveTo>
                    <a:pt x="1861132" y="574179"/>
                  </a:moveTo>
                  <a:lnTo>
                    <a:pt x="2120617" y="350737"/>
                  </a:lnTo>
                  <a:lnTo>
                    <a:pt x="2132361" y="362481"/>
                  </a:lnTo>
                  <a:lnTo>
                    <a:pt x="1886512" y="574179"/>
                  </a:lnTo>
                  <a:lnTo>
                    <a:pt x="1861132" y="574179"/>
                  </a:lnTo>
                  <a:close/>
                </a:path>
                <a:path w="2215515" h="574675">
                  <a:moveTo>
                    <a:pt x="909736" y="574179"/>
                  </a:moveTo>
                  <a:lnTo>
                    <a:pt x="1001020" y="21676"/>
                  </a:lnTo>
                  <a:lnTo>
                    <a:pt x="1040957" y="61613"/>
                  </a:lnTo>
                  <a:lnTo>
                    <a:pt x="1043599" y="68494"/>
                  </a:lnTo>
                  <a:lnTo>
                    <a:pt x="1014828" y="39723"/>
                  </a:lnTo>
                  <a:lnTo>
                    <a:pt x="926536" y="574179"/>
                  </a:lnTo>
                  <a:lnTo>
                    <a:pt x="909736" y="574179"/>
                  </a:lnTo>
                  <a:close/>
                </a:path>
                <a:path w="2215515" h="574675">
                  <a:moveTo>
                    <a:pt x="1220004" y="574179"/>
                  </a:moveTo>
                  <a:lnTo>
                    <a:pt x="1014828" y="39723"/>
                  </a:lnTo>
                  <a:lnTo>
                    <a:pt x="1043599" y="68494"/>
                  </a:lnTo>
                  <a:lnTo>
                    <a:pt x="1237733" y="574179"/>
                  </a:lnTo>
                  <a:lnTo>
                    <a:pt x="1220004" y="574179"/>
                  </a:lnTo>
                  <a:close/>
                </a:path>
                <a:path w="2215515" h="574675">
                  <a:moveTo>
                    <a:pt x="246601" y="380894"/>
                  </a:moveTo>
                  <a:lnTo>
                    <a:pt x="214606" y="348899"/>
                  </a:lnTo>
                  <a:lnTo>
                    <a:pt x="731510" y="574179"/>
                  </a:lnTo>
                  <a:lnTo>
                    <a:pt x="690090" y="574179"/>
                  </a:lnTo>
                  <a:lnTo>
                    <a:pt x="246601" y="380894"/>
                  </a:lnTo>
                  <a:close/>
                </a:path>
                <a:path w="2215515" h="574675">
                  <a:moveTo>
                    <a:pt x="167105" y="574179"/>
                  </a:moveTo>
                  <a:lnTo>
                    <a:pt x="183094" y="374672"/>
                  </a:lnTo>
                  <a:lnTo>
                    <a:pt x="198478" y="390056"/>
                  </a:lnTo>
                  <a:lnTo>
                    <a:pt x="183721" y="574179"/>
                  </a:lnTo>
                  <a:lnTo>
                    <a:pt x="167105" y="574179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56693" y="3281398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6" y="0"/>
                </a:lnTo>
                <a:lnTo>
                  <a:pt x="277898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656" y="5110024"/>
            <a:ext cx="10563224" cy="45910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2579" rIns="0" bIns="0" rtlCol="0" vert="horz">
            <a:spAutoFit/>
          </a:bodyPr>
          <a:lstStyle/>
          <a:p>
            <a:pPr marL="931544">
              <a:lnSpc>
                <a:spcPct val="100000"/>
              </a:lnSpc>
              <a:spcBef>
                <a:spcPts val="130"/>
              </a:spcBef>
            </a:pPr>
            <a:r>
              <a:rPr dirty="0" spc="-690"/>
              <a:t>ASSIGN</a:t>
            </a:r>
            <a:r>
              <a:rPr dirty="0" spc="-465"/>
              <a:t> </a:t>
            </a:r>
            <a:r>
              <a:rPr dirty="0" spc="-620"/>
              <a:t>MULTIPLE</a:t>
            </a:r>
            <a:r>
              <a:rPr dirty="0" spc="-459"/>
              <a:t> </a:t>
            </a:r>
            <a:r>
              <a:rPr dirty="0" spc="-825"/>
              <a:t>VALUES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5542810" y="9512784"/>
            <a:ext cx="2595880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Multiple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Values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61594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2140"/>
              </a:spcBef>
            </a:pPr>
            <a:r>
              <a:rPr dirty="0" spc="-470"/>
              <a:t>UNPACK</a:t>
            </a:r>
            <a:r>
              <a:rPr dirty="0" spc="-320"/>
              <a:t> </a:t>
            </a:r>
            <a:r>
              <a:rPr dirty="0" spc="-420"/>
              <a:t>A</a:t>
            </a:r>
            <a:r>
              <a:rPr dirty="0" spc="-325"/>
              <a:t> </a:t>
            </a:r>
            <a:r>
              <a:rPr dirty="0" spc="-455"/>
              <a:t>COLLECTION</a:t>
            </a:r>
          </a:p>
          <a:p>
            <a:pPr marL="69850" marR="5080">
              <a:lnSpc>
                <a:spcPct val="115599"/>
              </a:lnSpc>
              <a:spcBef>
                <a:spcPts val="835"/>
              </a:spcBef>
            </a:pPr>
            <a:r>
              <a:rPr dirty="0" sz="3100">
                <a:latin typeface="Roboto"/>
                <a:cs typeface="Roboto"/>
              </a:rPr>
              <a:t>If</a:t>
            </a:r>
            <a:r>
              <a:rPr dirty="0" sz="3100" spc="-75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you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have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a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collection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of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values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in</a:t>
            </a:r>
            <a:r>
              <a:rPr dirty="0" sz="3100" spc="-75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a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list,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tuple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etc.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Python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allows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you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to</a:t>
            </a:r>
            <a:r>
              <a:rPr dirty="0" sz="3100" spc="-75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extract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the</a:t>
            </a:r>
            <a:r>
              <a:rPr dirty="0" sz="3100" spc="-70">
                <a:latin typeface="Roboto"/>
                <a:cs typeface="Roboto"/>
              </a:rPr>
              <a:t> </a:t>
            </a:r>
            <a:r>
              <a:rPr dirty="0" sz="3100" spc="-10">
                <a:latin typeface="Roboto"/>
                <a:cs typeface="Roboto"/>
              </a:rPr>
              <a:t>values </a:t>
            </a:r>
            <a:r>
              <a:rPr dirty="0" sz="3100">
                <a:latin typeface="Roboto"/>
                <a:cs typeface="Roboto"/>
              </a:rPr>
              <a:t>into</a:t>
            </a:r>
            <a:r>
              <a:rPr dirty="0" sz="3100" spc="-9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variables.</a:t>
            </a:r>
            <a:r>
              <a:rPr dirty="0" sz="3100" spc="-85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This</a:t>
            </a:r>
            <a:r>
              <a:rPr dirty="0" sz="3100" spc="-90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is</a:t>
            </a:r>
            <a:r>
              <a:rPr dirty="0" sz="3100" spc="-85">
                <a:latin typeface="Roboto"/>
                <a:cs typeface="Roboto"/>
              </a:rPr>
              <a:t> </a:t>
            </a:r>
            <a:r>
              <a:rPr dirty="0" sz="3100">
                <a:latin typeface="Roboto"/>
                <a:cs typeface="Roboto"/>
              </a:rPr>
              <a:t>called</a:t>
            </a:r>
            <a:r>
              <a:rPr dirty="0" sz="3100" spc="-85">
                <a:latin typeface="Roboto"/>
                <a:cs typeface="Roboto"/>
              </a:rPr>
              <a:t> </a:t>
            </a:r>
            <a:r>
              <a:rPr dirty="0" sz="3100" spc="-10">
                <a:latin typeface="Roboto"/>
                <a:cs typeface="Roboto"/>
              </a:rPr>
              <a:t>unpacking.</a:t>
            </a:r>
            <a:endParaRPr sz="3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97460" y="0"/>
            <a:ext cx="14391005" cy="10287000"/>
            <a:chOff x="3897460" y="0"/>
            <a:chExt cx="1439100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460" y="0"/>
              <a:ext cx="14390538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3400" y="6275486"/>
              <a:ext cx="6505574" cy="32670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4349" y="7210687"/>
              <a:ext cx="6505574" cy="307631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012196" y="7836610"/>
              <a:ext cx="7171690" cy="2450465"/>
            </a:xfrm>
            <a:custGeom>
              <a:avLst/>
              <a:gdLst/>
              <a:ahLst/>
              <a:cxnLst/>
              <a:rect l="l" t="t" r="r" b="b"/>
              <a:pathLst>
                <a:path w="7171690" h="2450465">
                  <a:moveTo>
                    <a:pt x="1600" y="1358849"/>
                  </a:moveTo>
                  <a:close/>
                </a:path>
                <a:path w="7171690" h="2450465">
                  <a:moveTo>
                    <a:pt x="2686354" y="1237780"/>
                  </a:moveTo>
                  <a:lnTo>
                    <a:pt x="2686291" y="1236903"/>
                  </a:lnTo>
                  <a:lnTo>
                    <a:pt x="2686126" y="1235227"/>
                  </a:lnTo>
                  <a:lnTo>
                    <a:pt x="2685580" y="1233614"/>
                  </a:lnTo>
                  <a:lnTo>
                    <a:pt x="2684678" y="1232179"/>
                  </a:lnTo>
                  <a:lnTo>
                    <a:pt x="2684449" y="1231823"/>
                  </a:lnTo>
                  <a:lnTo>
                    <a:pt x="2683967" y="1231176"/>
                  </a:lnTo>
                  <a:lnTo>
                    <a:pt x="2657297" y="1197546"/>
                  </a:lnTo>
                  <a:lnTo>
                    <a:pt x="2657297" y="1256868"/>
                  </a:lnTo>
                  <a:lnTo>
                    <a:pt x="2339175" y="2142045"/>
                  </a:lnTo>
                  <a:lnTo>
                    <a:pt x="2310028" y="2122132"/>
                  </a:lnTo>
                  <a:lnTo>
                    <a:pt x="2310028" y="2148154"/>
                  </a:lnTo>
                  <a:lnTo>
                    <a:pt x="1490814" y="2150884"/>
                  </a:lnTo>
                  <a:lnTo>
                    <a:pt x="1502460" y="2111083"/>
                  </a:lnTo>
                  <a:lnTo>
                    <a:pt x="1628051" y="1681949"/>
                  </a:lnTo>
                  <a:lnTo>
                    <a:pt x="1639087" y="1689481"/>
                  </a:lnTo>
                  <a:lnTo>
                    <a:pt x="2310028" y="2148154"/>
                  </a:lnTo>
                  <a:lnTo>
                    <a:pt x="2310028" y="2122132"/>
                  </a:lnTo>
                  <a:lnTo>
                    <a:pt x="1644472" y="1667141"/>
                  </a:lnTo>
                  <a:lnTo>
                    <a:pt x="1658327" y="1661528"/>
                  </a:lnTo>
                  <a:lnTo>
                    <a:pt x="2641777" y="1263167"/>
                  </a:lnTo>
                  <a:lnTo>
                    <a:pt x="2657297" y="1256868"/>
                  </a:lnTo>
                  <a:lnTo>
                    <a:pt x="2657297" y="1197546"/>
                  </a:lnTo>
                  <a:lnTo>
                    <a:pt x="2647988" y="1185811"/>
                  </a:lnTo>
                  <a:lnTo>
                    <a:pt x="2647988" y="1237449"/>
                  </a:lnTo>
                  <a:lnTo>
                    <a:pt x="1664538" y="1635836"/>
                  </a:lnTo>
                  <a:lnTo>
                    <a:pt x="2178507" y="1100975"/>
                  </a:lnTo>
                  <a:lnTo>
                    <a:pt x="2200935" y="1077633"/>
                  </a:lnTo>
                  <a:lnTo>
                    <a:pt x="2226526" y="1051013"/>
                  </a:lnTo>
                  <a:lnTo>
                    <a:pt x="2246655" y="1059916"/>
                  </a:lnTo>
                  <a:lnTo>
                    <a:pt x="2634932" y="1231671"/>
                  </a:lnTo>
                  <a:lnTo>
                    <a:pt x="2647988" y="1237449"/>
                  </a:lnTo>
                  <a:lnTo>
                    <a:pt x="2647988" y="1185811"/>
                  </a:lnTo>
                  <a:lnTo>
                    <a:pt x="2640063" y="1175816"/>
                  </a:lnTo>
                  <a:lnTo>
                    <a:pt x="2640063" y="1210437"/>
                  </a:lnTo>
                  <a:lnTo>
                    <a:pt x="2251786" y="1038669"/>
                  </a:lnTo>
                  <a:lnTo>
                    <a:pt x="2428214" y="968743"/>
                  </a:lnTo>
                  <a:lnTo>
                    <a:pt x="2443581" y="962647"/>
                  </a:lnTo>
                  <a:lnTo>
                    <a:pt x="2640063" y="1210437"/>
                  </a:lnTo>
                  <a:lnTo>
                    <a:pt x="2640063" y="1175816"/>
                  </a:lnTo>
                  <a:lnTo>
                    <a:pt x="2456942" y="944892"/>
                  </a:lnTo>
                  <a:lnTo>
                    <a:pt x="2434386" y="852195"/>
                  </a:lnTo>
                  <a:lnTo>
                    <a:pt x="2434386" y="943165"/>
                  </a:lnTo>
                  <a:lnTo>
                    <a:pt x="2234654" y="1022375"/>
                  </a:lnTo>
                  <a:lnTo>
                    <a:pt x="2229878" y="102616"/>
                  </a:lnTo>
                  <a:lnTo>
                    <a:pt x="2434386" y="943165"/>
                  </a:lnTo>
                  <a:lnTo>
                    <a:pt x="2434386" y="852195"/>
                  </a:lnTo>
                  <a:lnTo>
                    <a:pt x="2229053" y="8267"/>
                  </a:lnTo>
                  <a:lnTo>
                    <a:pt x="2219210" y="0"/>
                  </a:lnTo>
                  <a:lnTo>
                    <a:pt x="2216886" y="393"/>
                  </a:lnTo>
                  <a:lnTo>
                    <a:pt x="2216658" y="406"/>
                  </a:lnTo>
                  <a:lnTo>
                    <a:pt x="2216454" y="444"/>
                  </a:lnTo>
                  <a:lnTo>
                    <a:pt x="2216277" y="508"/>
                  </a:lnTo>
                  <a:lnTo>
                    <a:pt x="2213165" y="1193"/>
                  </a:lnTo>
                  <a:lnTo>
                    <a:pt x="2213165" y="1027023"/>
                  </a:lnTo>
                  <a:lnTo>
                    <a:pt x="2188514" y="1026210"/>
                  </a:lnTo>
                  <a:lnTo>
                    <a:pt x="2188514" y="1059535"/>
                  </a:lnTo>
                  <a:lnTo>
                    <a:pt x="1625231" y="1645716"/>
                  </a:lnTo>
                  <a:lnTo>
                    <a:pt x="1608416" y="1607832"/>
                  </a:lnTo>
                  <a:lnTo>
                    <a:pt x="1608416" y="1672361"/>
                  </a:lnTo>
                  <a:lnTo>
                    <a:pt x="1471320" y="2140889"/>
                  </a:lnTo>
                  <a:lnTo>
                    <a:pt x="1449882" y="2118690"/>
                  </a:lnTo>
                  <a:lnTo>
                    <a:pt x="1449882" y="2149614"/>
                  </a:lnTo>
                  <a:lnTo>
                    <a:pt x="247484" y="2091804"/>
                  </a:lnTo>
                  <a:lnTo>
                    <a:pt x="759663" y="1506308"/>
                  </a:lnTo>
                  <a:lnTo>
                    <a:pt x="792543" y="1468716"/>
                  </a:lnTo>
                  <a:lnTo>
                    <a:pt x="820178" y="1497355"/>
                  </a:lnTo>
                  <a:lnTo>
                    <a:pt x="1449882" y="2149614"/>
                  </a:lnTo>
                  <a:lnTo>
                    <a:pt x="1449882" y="2118690"/>
                  </a:lnTo>
                  <a:lnTo>
                    <a:pt x="826160" y="1472615"/>
                  </a:lnTo>
                  <a:lnTo>
                    <a:pt x="827989" y="1473085"/>
                  </a:lnTo>
                  <a:lnTo>
                    <a:pt x="1598015" y="1669707"/>
                  </a:lnTo>
                  <a:lnTo>
                    <a:pt x="1608416" y="1672361"/>
                  </a:lnTo>
                  <a:lnTo>
                    <a:pt x="1608416" y="1607832"/>
                  </a:lnTo>
                  <a:lnTo>
                    <a:pt x="1603070" y="1595793"/>
                  </a:lnTo>
                  <a:lnTo>
                    <a:pt x="1603070" y="1648828"/>
                  </a:lnTo>
                  <a:lnTo>
                    <a:pt x="833031" y="1452219"/>
                  </a:lnTo>
                  <a:lnTo>
                    <a:pt x="833247" y="1452156"/>
                  </a:lnTo>
                  <a:lnTo>
                    <a:pt x="1423441" y="1281163"/>
                  </a:lnTo>
                  <a:lnTo>
                    <a:pt x="1438021" y="1276934"/>
                  </a:lnTo>
                  <a:lnTo>
                    <a:pt x="1450581" y="1305242"/>
                  </a:lnTo>
                  <a:lnTo>
                    <a:pt x="1603070" y="1648828"/>
                  </a:lnTo>
                  <a:lnTo>
                    <a:pt x="1603070" y="1595793"/>
                  </a:lnTo>
                  <a:lnTo>
                    <a:pt x="1458874" y="1270901"/>
                  </a:lnTo>
                  <a:lnTo>
                    <a:pt x="2150224" y="1070635"/>
                  </a:lnTo>
                  <a:lnTo>
                    <a:pt x="2188514" y="1059535"/>
                  </a:lnTo>
                  <a:lnTo>
                    <a:pt x="2188514" y="1026210"/>
                  </a:lnTo>
                  <a:lnTo>
                    <a:pt x="2156015" y="1025144"/>
                  </a:lnTo>
                  <a:lnTo>
                    <a:pt x="2156015" y="1046645"/>
                  </a:lnTo>
                  <a:lnTo>
                    <a:pt x="1450073" y="1251102"/>
                  </a:lnTo>
                  <a:lnTo>
                    <a:pt x="1429245" y="1204188"/>
                  </a:lnTo>
                  <a:lnTo>
                    <a:pt x="1429245" y="1257134"/>
                  </a:lnTo>
                  <a:lnTo>
                    <a:pt x="839063" y="1428076"/>
                  </a:lnTo>
                  <a:lnTo>
                    <a:pt x="1277162" y="1066558"/>
                  </a:lnTo>
                  <a:lnTo>
                    <a:pt x="1300035" y="1047686"/>
                  </a:lnTo>
                  <a:lnTo>
                    <a:pt x="1326565" y="1025804"/>
                  </a:lnTo>
                  <a:lnTo>
                    <a:pt x="1339176" y="1054239"/>
                  </a:lnTo>
                  <a:lnTo>
                    <a:pt x="1429245" y="1257134"/>
                  </a:lnTo>
                  <a:lnTo>
                    <a:pt x="1429245" y="1204188"/>
                  </a:lnTo>
                  <a:lnTo>
                    <a:pt x="1347470" y="1019937"/>
                  </a:lnTo>
                  <a:lnTo>
                    <a:pt x="1348803" y="1019975"/>
                  </a:lnTo>
                  <a:lnTo>
                    <a:pt x="2156015" y="1046645"/>
                  </a:lnTo>
                  <a:lnTo>
                    <a:pt x="2156015" y="1025144"/>
                  </a:lnTo>
                  <a:lnTo>
                    <a:pt x="1353959" y="998639"/>
                  </a:lnTo>
                  <a:lnTo>
                    <a:pt x="2177897" y="72961"/>
                  </a:lnTo>
                  <a:lnTo>
                    <a:pt x="2208047" y="39090"/>
                  </a:lnTo>
                  <a:lnTo>
                    <a:pt x="2208834" y="189738"/>
                  </a:lnTo>
                  <a:lnTo>
                    <a:pt x="2213165" y="1027023"/>
                  </a:lnTo>
                  <a:lnTo>
                    <a:pt x="2213165" y="1193"/>
                  </a:lnTo>
                  <a:lnTo>
                    <a:pt x="2188616" y="6578"/>
                  </a:lnTo>
                  <a:lnTo>
                    <a:pt x="2188616" y="28587"/>
                  </a:lnTo>
                  <a:lnTo>
                    <a:pt x="1330680" y="992644"/>
                  </a:lnTo>
                  <a:lnTo>
                    <a:pt x="1310868" y="970902"/>
                  </a:lnTo>
                  <a:lnTo>
                    <a:pt x="1310868" y="1002830"/>
                  </a:lnTo>
                  <a:lnTo>
                    <a:pt x="1285532" y="1009662"/>
                  </a:lnTo>
                  <a:lnTo>
                    <a:pt x="1285532" y="1031925"/>
                  </a:lnTo>
                  <a:lnTo>
                    <a:pt x="788822" y="1441640"/>
                  </a:lnTo>
                  <a:lnTo>
                    <a:pt x="770547" y="1439583"/>
                  </a:lnTo>
                  <a:lnTo>
                    <a:pt x="770547" y="1461223"/>
                  </a:lnTo>
                  <a:lnTo>
                    <a:pt x="229616" y="2079612"/>
                  </a:lnTo>
                  <a:lnTo>
                    <a:pt x="25666" y="1376946"/>
                  </a:lnTo>
                  <a:lnTo>
                    <a:pt x="28930" y="1377315"/>
                  </a:lnTo>
                  <a:lnTo>
                    <a:pt x="63080" y="1381188"/>
                  </a:lnTo>
                  <a:lnTo>
                    <a:pt x="770547" y="1461223"/>
                  </a:lnTo>
                  <a:lnTo>
                    <a:pt x="770547" y="1439583"/>
                  </a:lnTo>
                  <a:lnTo>
                    <a:pt x="68173" y="1360131"/>
                  </a:lnTo>
                  <a:lnTo>
                    <a:pt x="1285532" y="1031925"/>
                  </a:lnTo>
                  <a:lnTo>
                    <a:pt x="1285532" y="1009662"/>
                  </a:lnTo>
                  <a:lnTo>
                    <a:pt x="36385" y="1346441"/>
                  </a:lnTo>
                  <a:lnTo>
                    <a:pt x="705675" y="379717"/>
                  </a:lnTo>
                  <a:lnTo>
                    <a:pt x="721893" y="356298"/>
                  </a:lnTo>
                  <a:lnTo>
                    <a:pt x="735126" y="370840"/>
                  </a:lnTo>
                  <a:lnTo>
                    <a:pt x="1310868" y="1002830"/>
                  </a:lnTo>
                  <a:lnTo>
                    <a:pt x="1310868" y="970902"/>
                  </a:lnTo>
                  <a:lnTo>
                    <a:pt x="741222" y="345592"/>
                  </a:lnTo>
                  <a:lnTo>
                    <a:pt x="2188616" y="28587"/>
                  </a:lnTo>
                  <a:lnTo>
                    <a:pt x="2188616" y="6578"/>
                  </a:lnTo>
                  <a:lnTo>
                    <a:pt x="718007" y="328688"/>
                  </a:lnTo>
                  <a:lnTo>
                    <a:pt x="718223" y="328625"/>
                  </a:lnTo>
                  <a:lnTo>
                    <a:pt x="1841" y="1358480"/>
                  </a:lnTo>
                  <a:lnTo>
                    <a:pt x="1587" y="1358912"/>
                  </a:lnTo>
                  <a:lnTo>
                    <a:pt x="1054" y="1359776"/>
                  </a:lnTo>
                  <a:lnTo>
                    <a:pt x="901" y="1360106"/>
                  </a:lnTo>
                  <a:lnTo>
                    <a:pt x="38" y="1363726"/>
                  </a:lnTo>
                  <a:lnTo>
                    <a:pt x="0" y="1364119"/>
                  </a:lnTo>
                  <a:lnTo>
                    <a:pt x="139" y="1366075"/>
                  </a:lnTo>
                  <a:lnTo>
                    <a:pt x="266" y="1366837"/>
                  </a:lnTo>
                  <a:lnTo>
                    <a:pt x="508" y="1367599"/>
                  </a:lnTo>
                  <a:lnTo>
                    <a:pt x="15468" y="1419148"/>
                  </a:lnTo>
                  <a:lnTo>
                    <a:pt x="214528" y="2104885"/>
                  </a:lnTo>
                  <a:lnTo>
                    <a:pt x="214642" y="2105190"/>
                  </a:lnTo>
                  <a:lnTo>
                    <a:pt x="215049" y="2106142"/>
                  </a:lnTo>
                  <a:lnTo>
                    <a:pt x="256146" y="2136368"/>
                  </a:lnTo>
                  <a:lnTo>
                    <a:pt x="707072" y="2450401"/>
                  </a:lnTo>
                  <a:lnTo>
                    <a:pt x="744601" y="2450401"/>
                  </a:lnTo>
                  <a:lnTo>
                    <a:pt x="261556" y="2113991"/>
                  </a:lnTo>
                  <a:lnTo>
                    <a:pt x="1429588" y="2170163"/>
                  </a:lnTo>
                  <a:lnTo>
                    <a:pt x="779589" y="2450401"/>
                  </a:lnTo>
                  <a:lnTo>
                    <a:pt x="833882" y="2450401"/>
                  </a:lnTo>
                  <a:lnTo>
                    <a:pt x="1423276" y="2196300"/>
                  </a:lnTo>
                  <a:lnTo>
                    <a:pt x="1440383" y="2188921"/>
                  </a:lnTo>
                  <a:lnTo>
                    <a:pt x="1445501" y="2186711"/>
                  </a:lnTo>
                  <a:lnTo>
                    <a:pt x="1258366" y="2450401"/>
                  </a:lnTo>
                  <a:lnTo>
                    <a:pt x="1284732" y="2450401"/>
                  </a:lnTo>
                  <a:lnTo>
                    <a:pt x="1431899" y="2243036"/>
                  </a:lnTo>
                  <a:lnTo>
                    <a:pt x="1482026" y="2172385"/>
                  </a:lnTo>
                  <a:lnTo>
                    <a:pt x="1485620" y="2172373"/>
                  </a:lnTo>
                  <a:lnTo>
                    <a:pt x="2304834" y="2169655"/>
                  </a:lnTo>
                  <a:lnTo>
                    <a:pt x="2306231" y="2169655"/>
                  </a:lnTo>
                  <a:lnTo>
                    <a:pt x="1846897" y="2450401"/>
                  </a:lnTo>
                  <a:lnTo>
                    <a:pt x="1888109" y="2450401"/>
                  </a:lnTo>
                  <a:lnTo>
                    <a:pt x="2299093" y="2199195"/>
                  </a:lnTo>
                  <a:lnTo>
                    <a:pt x="2350693" y="2167661"/>
                  </a:lnTo>
                  <a:lnTo>
                    <a:pt x="2352649" y="2166328"/>
                  </a:lnTo>
                  <a:lnTo>
                    <a:pt x="2354046" y="2164448"/>
                  </a:lnTo>
                  <a:lnTo>
                    <a:pt x="2354783" y="2162352"/>
                  </a:lnTo>
                  <a:lnTo>
                    <a:pt x="2610408" y="1450987"/>
                  </a:lnTo>
                  <a:lnTo>
                    <a:pt x="2685631" y="1241653"/>
                  </a:lnTo>
                  <a:lnTo>
                    <a:pt x="2685910" y="1240993"/>
                  </a:lnTo>
                  <a:lnTo>
                    <a:pt x="2686113" y="1240332"/>
                  </a:lnTo>
                  <a:lnTo>
                    <a:pt x="2686177" y="1239583"/>
                  </a:lnTo>
                  <a:lnTo>
                    <a:pt x="2686342" y="1238669"/>
                  </a:lnTo>
                  <a:lnTo>
                    <a:pt x="2686354" y="1237780"/>
                  </a:lnTo>
                  <a:close/>
                </a:path>
                <a:path w="7171690" h="2450465">
                  <a:moveTo>
                    <a:pt x="7171550" y="2450401"/>
                  </a:moveTo>
                  <a:lnTo>
                    <a:pt x="7113270" y="1916417"/>
                  </a:lnTo>
                  <a:lnTo>
                    <a:pt x="7113232" y="1915871"/>
                  </a:lnTo>
                  <a:lnTo>
                    <a:pt x="7113130" y="1915337"/>
                  </a:lnTo>
                  <a:lnTo>
                    <a:pt x="7112851" y="1914207"/>
                  </a:lnTo>
                  <a:lnTo>
                    <a:pt x="7112419" y="1913064"/>
                  </a:lnTo>
                  <a:lnTo>
                    <a:pt x="7111720" y="1911565"/>
                  </a:lnTo>
                  <a:lnTo>
                    <a:pt x="7110717" y="1910245"/>
                  </a:lnTo>
                  <a:lnTo>
                    <a:pt x="7109092" y="1908898"/>
                  </a:lnTo>
                  <a:lnTo>
                    <a:pt x="7108469" y="1908467"/>
                  </a:lnTo>
                  <a:lnTo>
                    <a:pt x="7057872" y="1875002"/>
                  </a:lnTo>
                  <a:lnTo>
                    <a:pt x="7057872" y="1900758"/>
                  </a:lnTo>
                  <a:lnTo>
                    <a:pt x="6595961" y="1840344"/>
                  </a:lnTo>
                  <a:lnTo>
                    <a:pt x="6721703" y="1718767"/>
                  </a:lnTo>
                  <a:lnTo>
                    <a:pt x="6746532" y="1694776"/>
                  </a:lnTo>
                  <a:lnTo>
                    <a:pt x="7057872" y="1900758"/>
                  </a:lnTo>
                  <a:lnTo>
                    <a:pt x="7057872" y="1875002"/>
                  </a:lnTo>
                  <a:lnTo>
                    <a:pt x="6752907" y="1673225"/>
                  </a:lnTo>
                  <a:lnTo>
                    <a:pt x="6731127" y="1642656"/>
                  </a:lnTo>
                  <a:lnTo>
                    <a:pt x="6731127" y="1679752"/>
                  </a:lnTo>
                  <a:lnTo>
                    <a:pt x="6576034" y="1829790"/>
                  </a:lnTo>
                  <a:lnTo>
                    <a:pt x="6557645" y="1788731"/>
                  </a:lnTo>
                  <a:lnTo>
                    <a:pt x="6557645" y="1841258"/>
                  </a:lnTo>
                  <a:lnTo>
                    <a:pt x="6520370" y="1852193"/>
                  </a:lnTo>
                  <a:lnTo>
                    <a:pt x="6520370" y="1874570"/>
                  </a:lnTo>
                  <a:lnTo>
                    <a:pt x="5929782" y="2328341"/>
                  </a:lnTo>
                  <a:lnTo>
                    <a:pt x="5718035" y="2109762"/>
                  </a:lnTo>
                  <a:lnTo>
                    <a:pt x="6520370" y="1874570"/>
                  </a:lnTo>
                  <a:lnTo>
                    <a:pt x="6520370" y="1852193"/>
                  </a:lnTo>
                  <a:lnTo>
                    <a:pt x="5713501" y="2088680"/>
                  </a:lnTo>
                  <a:lnTo>
                    <a:pt x="5918936" y="1354188"/>
                  </a:lnTo>
                  <a:lnTo>
                    <a:pt x="6080582" y="776198"/>
                  </a:lnTo>
                  <a:lnTo>
                    <a:pt x="6124079" y="873302"/>
                  </a:lnTo>
                  <a:lnTo>
                    <a:pt x="6557645" y="1841258"/>
                  </a:lnTo>
                  <a:lnTo>
                    <a:pt x="6557645" y="1788731"/>
                  </a:lnTo>
                  <a:lnTo>
                    <a:pt x="6132334" y="839101"/>
                  </a:lnTo>
                  <a:lnTo>
                    <a:pt x="6731127" y="1679752"/>
                  </a:lnTo>
                  <a:lnTo>
                    <a:pt x="6731127" y="1642656"/>
                  </a:lnTo>
                  <a:lnTo>
                    <a:pt x="6087122" y="738581"/>
                  </a:lnTo>
                  <a:lnTo>
                    <a:pt x="6086894" y="738238"/>
                  </a:lnTo>
                  <a:lnTo>
                    <a:pt x="6086360" y="737603"/>
                  </a:lnTo>
                  <a:lnTo>
                    <a:pt x="6077026" y="733844"/>
                  </a:lnTo>
                  <a:lnTo>
                    <a:pt x="6074880" y="734301"/>
                  </a:lnTo>
                  <a:lnTo>
                    <a:pt x="6072606" y="735609"/>
                  </a:lnTo>
                  <a:lnTo>
                    <a:pt x="6060224" y="743661"/>
                  </a:lnTo>
                  <a:lnTo>
                    <a:pt x="6060224" y="769200"/>
                  </a:lnTo>
                  <a:lnTo>
                    <a:pt x="5691429" y="2088311"/>
                  </a:lnTo>
                  <a:lnTo>
                    <a:pt x="4812106" y="1580222"/>
                  </a:lnTo>
                  <a:lnTo>
                    <a:pt x="6060224" y="769200"/>
                  </a:lnTo>
                  <a:lnTo>
                    <a:pt x="6060224" y="743661"/>
                  </a:lnTo>
                  <a:lnTo>
                    <a:pt x="4785855" y="1571764"/>
                  </a:lnTo>
                  <a:lnTo>
                    <a:pt x="4783582" y="1573225"/>
                  </a:lnTo>
                  <a:lnTo>
                    <a:pt x="4781855" y="1575498"/>
                  </a:lnTo>
                  <a:lnTo>
                    <a:pt x="4781080" y="1578698"/>
                  </a:lnTo>
                  <a:lnTo>
                    <a:pt x="4781016" y="1579079"/>
                  </a:lnTo>
                  <a:lnTo>
                    <a:pt x="4744707" y="1826514"/>
                  </a:lnTo>
                  <a:lnTo>
                    <a:pt x="4653115" y="2450401"/>
                  </a:lnTo>
                  <a:lnTo>
                    <a:pt x="4674743" y="2450401"/>
                  </a:lnTo>
                  <a:lnTo>
                    <a:pt x="4799901" y="1597990"/>
                  </a:lnTo>
                  <a:lnTo>
                    <a:pt x="4806848" y="1602003"/>
                  </a:lnTo>
                  <a:lnTo>
                    <a:pt x="5678297" y="2105520"/>
                  </a:lnTo>
                  <a:lnTo>
                    <a:pt x="5208244" y="2450401"/>
                  </a:lnTo>
                  <a:lnTo>
                    <a:pt x="5244643" y="2450401"/>
                  </a:lnTo>
                  <a:lnTo>
                    <a:pt x="5670156" y="2138172"/>
                  </a:lnTo>
                  <a:lnTo>
                    <a:pt x="5522950" y="2450401"/>
                  </a:lnTo>
                  <a:lnTo>
                    <a:pt x="5546649" y="2450401"/>
                  </a:lnTo>
                  <a:lnTo>
                    <a:pt x="5645328" y="2240978"/>
                  </a:lnTo>
                  <a:lnTo>
                    <a:pt x="5645836" y="2239924"/>
                  </a:lnTo>
                  <a:lnTo>
                    <a:pt x="5700928" y="2123008"/>
                  </a:lnTo>
                  <a:lnTo>
                    <a:pt x="5704357" y="2126551"/>
                  </a:lnTo>
                  <a:lnTo>
                    <a:pt x="5712066" y="2134501"/>
                  </a:lnTo>
                  <a:lnTo>
                    <a:pt x="5912637" y="2341537"/>
                  </a:lnTo>
                  <a:lnTo>
                    <a:pt x="5770956" y="2450401"/>
                  </a:lnTo>
                  <a:lnTo>
                    <a:pt x="5806198" y="2450401"/>
                  </a:lnTo>
                  <a:lnTo>
                    <a:pt x="5904611" y="2374785"/>
                  </a:lnTo>
                  <a:lnTo>
                    <a:pt x="5927661" y="2357056"/>
                  </a:lnTo>
                  <a:lnTo>
                    <a:pt x="5938837" y="2368600"/>
                  </a:lnTo>
                  <a:lnTo>
                    <a:pt x="6018085" y="2450401"/>
                  </a:lnTo>
                  <a:lnTo>
                    <a:pt x="6048006" y="2450401"/>
                  </a:lnTo>
                  <a:lnTo>
                    <a:pt x="5944806" y="2343874"/>
                  </a:lnTo>
                  <a:lnTo>
                    <a:pt x="6512357" y="1907768"/>
                  </a:lnTo>
                  <a:lnTo>
                    <a:pt x="6548247" y="1880196"/>
                  </a:lnTo>
                  <a:lnTo>
                    <a:pt x="6551587" y="1877631"/>
                  </a:lnTo>
                  <a:lnTo>
                    <a:pt x="6365811" y="2450401"/>
                  </a:lnTo>
                  <a:lnTo>
                    <a:pt x="6388443" y="2450401"/>
                  </a:lnTo>
                  <a:lnTo>
                    <a:pt x="6485585" y="2150859"/>
                  </a:lnTo>
                  <a:lnTo>
                    <a:pt x="6579946" y="1859915"/>
                  </a:lnTo>
                  <a:lnTo>
                    <a:pt x="6590893" y="1861350"/>
                  </a:lnTo>
                  <a:lnTo>
                    <a:pt x="7052805" y="1921751"/>
                  </a:lnTo>
                  <a:lnTo>
                    <a:pt x="7079335" y="1925218"/>
                  </a:lnTo>
                  <a:lnTo>
                    <a:pt x="6545834" y="2450401"/>
                  </a:lnTo>
                  <a:lnTo>
                    <a:pt x="6576492" y="2450401"/>
                  </a:lnTo>
                  <a:lnTo>
                    <a:pt x="7069772" y="1964817"/>
                  </a:lnTo>
                  <a:lnTo>
                    <a:pt x="7094296" y="1940674"/>
                  </a:lnTo>
                  <a:lnTo>
                    <a:pt x="7149909" y="2450401"/>
                  </a:lnTo>
                  <a:lnTo>
                    <a:pt x="7171550" y="2450401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71901" y="9059168"/>
              <a:ext cx="2497455" cy="1228090"/>
            </a:xfrm>
            <a:custGeom>
              <a:avLst/>
              <a:gdLst/>
              <a:ahLst/>
              <a:cxnLst/>
              <a:rect l="l" t="t" r="r" b="b"/>
              <a:pathLst>
                <a:path w="2497455" h="1228090">
                  <a:moveTo>
                    <a:pt x="297857" y="6740"/>
                  </a:moveTo>
                  <a:lnTo>
                    <a:pt x="307514" y="8"/>
                  </a:lnTo>
                  <a:lnTo>
                    <a:pt x="307661" y="44"/>
                  </a:lnTo>
                  <a:lnTo>
                    <a:pt x="308668" y="0"/>
                  </a:lnTo>
                  <a:lnTo>
                    <a:pt x="309680" y="111"/>
                  </a:lnTo>
                  <a:lnTo>
                    <a:pt x="312335" y="753"/>
                  </a:lnTo>
                  <a:lnTo>
                    <a:pt x="313948" y="1584"/>
                  </a:lnTo>
                  <a:lnTo>
                    <a:pt x="315325" y="2845"/>
                  </a:lnTo>
                  <a:lnTo>
                    <a:pt x="315493" y="2974"/>
                  </a:lnTo>
                  <a:lnTo>
                    <a:pt x="988188" y="635669"/>
                  </a:lnTo>
                  <a:lnTo>
                    <a:pt x="1836839" y="749400"/>
                  </a:lnTo>
                  <a:lnTo>
                    <a:pt x="1838006" y="749792"/>
                  </a:lnTo>
                  <a:lnTo>
                    <a:pt x="1839619" y="750624"/>
                  </a:lnTo>
                  <a:lnTo>
                    <a:pt x="1840080" y="750912"/>
                  </a:lnTo>
                  <a:lnTo>
                    <a:pt x="2497211" y="1227832"/>
                  </a:lnTo>
                  <a:lnTo>
                    <a:pt x="2460796" y="1227832"/>
                  </a:lnTo>
                  <a:lnTo>
                    <a:pt x="1848293" y="783315"/>
                  </a:lnTo>
                  <a:lnTo>
                    <a:pt x="1834510" y="840380"/>
                  </a:lnTo>
                  <a:lnTo>
                    <a:pt x="1825615" y="776180"/>
                  </a:lnTo>
                  <a:lnTo>
                    <a:pt x="1791774" y="793286"/>
                  </a:lnTo>
                  <a:lnTo>
                    <a:pt x="1798401" y="765849"/>
                  </a:lnTo>
                  <a:lnTo>
                    <a:pt x="989706" y="657501"/>
                  </a:lnTo>
                  <a:lnTo>
                    <a:pt x="945538" y="750887"/>
                  </a:lnTo>
                  <a:lnTo>
                    <a:pt x="970324" y="648266"/>
                  </a:lnTo>
                  <a:lnTo>
                    <a:pt x="327408" y="43678"/>
                  </a:lnTo>
                  <a:lnTo>
                    <a:pt x="316506" y="88817"/>
                  </a:lnTo>
                  <a:lnTo>
                    <a:pt x="308219" y="55624"/>
                  </a:lnTo>
                  <a:lnTo>
                    <a:pt x="22137" y="1227832"/>
                  </a:lnTo>
                  <a:lnTo>
                    <a:pt x="3092" y="1227832"/>
                  </a:lnTo>
                  <a:lnTo>
                    <a:pt x="297621" y="8363"/>
                  </a:lnTo>
                  <a:lnTo>
                    <a:pt x="297857" y="6740"/>
                  </a:lnTo>
                  <a:close/>
                </a:path>
                <a:path w="2497455" h="1228090">
                  <a:moveTo>
                    <a:pt x="1834510" y="840380"/>
                  </a:moveTo>
                  <a:lnTo>
                    <a:pt x="1848293" y="783315"/>
                  </a:lnTo>
                  <a:lnTo>
                    <a:pt x="1909886" y="1227832"/>
                  </a:lnTo>
                  <a:lnTo>
                    <a:pt x="1888195" y="1227832"/>
                  </a:lnTo>
                  <a:lnTo>
                    <a:pt x="1834510" y="840380"/>
                  </a:lnTo>
                  <a:close/>
                </a:path>
                <a:path w="2497455" h="1228090">
                  <a:moveTo>
                    <a:pt x="884495" y="1227832"/>
                  </a:moveTo>
                  <a:lnTo>
                    <a:pt x="1798401" y="765849"/>
                  </a:lnTo>
                  <a:lnTo>
                    <a:pt x="1791774" y="793286"/>
                  </a:lnTo>
                  <a:lnTo>
                    <a:pt x="932145" y="1227832"/>
                  </a:lnTo>
                  <a:lnTo>
                    <a:pt x="884495" y="1227832"/>
                  </a:lnTo>
                  <a:close/>
                </a:path>
                <a:path w="2497455" h="1228090">
                  <a:moveTo>
                    <a:pt x="696202" y="1227832"/>
                  </a:moveTo>
                  <a:lnTo>
                    <a:pt x="970324" y="648266"/>
                  </a:lnTo>
                  <a:lnTo>
                    <a:pt x="945538" y="750887"/>
                  </a:lnTo>
                  <a:lnTo>
                    <a:pt x="719967" y="1227832"/>
                  </a:lnTo>
                  <a:lnTo>
                    <a:pt x="696202" y="1227832"/>
                  </a:lnTo>
                  <a:close/>
                </a:path>
                <a:path w="2497455" h="1228090">
                  <a:moveTo>
                    <a:pt x="316506" y="88817"/>
                  </a:moveTo>
                  <a:lnTo>
                    <a:pt x="327408" y="43678"/>
                  </a:lnTo>
                  <a:lnTo>
                    <a:pt x="623047" y="1227832"/>
                  </a:lnTo>
                  <a:lnTo>
                    <a:pt x="600876" y="1227832"/>
                  </a:lnTo>
                  <a:lnTo>
                    <a:pt x="316506" y="88817"/>
                  </a:lnTo>
                  <a:close/>
                </a:path>
                <a:path w="2497455" h="1228090">
                  <a:moveTo>
                    <a:pt x="0" y="1227832"/>
                  </a:moveTo>
                  <a:lnTo>
                    <a:pt x="297621" y="8363"/>
                  </a:lnTo>
                  <a:lnTo>
                    <a:pt x="3092" y="1227832"/>
                  </a:lnTo>
                  <a:lnTo>
                    <a:pt x="0" y="1227832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59501" y="0"/>
              <a:ext cx="1672589" cy="904240"/>
            </a:xfrm>
            <a:custGeom>
              <a:avLst/>
              <a:gdLst/>
              <a:ahLst/>
              <a:cxnLst/>
              <a:rect l="l" t="t" r="r" b="b"/>
              <a:pathLst>
                <a:path w="1672589" h="904240">
                  <a:moveTo>
                    <a:pt x="1552206" y="0"/>
                  </a:moveTo>
                  <a:lnTo>
                    <a:pt x="1573547" y="0"/>
                  </a:lnTo>
                  <a:lnTo>
                    <a:pt x="1654934" y="100308"/>
                  </a:lnTo>
                  <a:lnTo>
                    <a:pt x="1651014" y="0"/>
                  </a:lnTo>
                  <a:lnTo>
                    <a:pt x="1667571" y="0"/>
                  </a:lnTo>
                  <a:lnTo>
                    <a:pt x="1672444" y="124887"/>
                  </a:lnTo>
                  <a:lnTo>
                    <a:pt x="1656979" y="147295"/>
                  </a:lnTo>
                  <a:lnTo>
                    <a:pt x="1649772" y="129698"/>
                  </a:lnTo>
                  <a:lnTo>
                    <a:pt x="1641924" y="110576"/>
                  </a:lnTo>
                  <a:lnTo>
                    <a:pt x="1552206" y="0"/>
                  </a:lnTo>
                  <a:close/>
                </a:path>
                <a:path w="1672589" h="904240">
                  <a:moveTo>
                    <a:pt x="1272770" y="631902"/>
                  </a:moveTo>
                  <a:lnTo>
                    <a:pt x="1265569" y="614319"/>
                  </a:lnTo>
                  <a:lnTo>
                    <a:pt x="1649772" y="129698"/>
                  </a:lnTo>
                  <a:lnTo>
                    <a:pt x="1656979" y="147295"/>
                  </a:lnTo>
                  <a:lnTo>
                    <a:pt x="1272770" y="631902"/>
                  </a:lnTo>
                  <a:close/>
                </a:path>
                <a:path w="1672589" h="904240">
                  <a:moveTo>
                    <a:pt x="1145634" y="0"/>
                  </a:moveTo>
                  <a:lnTo>
                    <a:pt x="1212120" y="0"/>
                  </a:lnTo>
                  <a:lnTo>
                    <a:pt x="1641924" y="110576"/>
                  </a:lnTo>
                  <a:lnTo>
                    <a:pt x="1649752" y="129693"/>
                  </a:lnTo>
                  <a:lnTo>
                    <a:pt x="1145634" y="0"/>
                  </a:lnTo>
                  <a:close/>
                </a:path>
                <a:path w="1672589" h="904240">
                  <a:moveTo>
                    <a:pt x="993383" y="518403"/>
                  </a:moveTo>
                  <a:lnTo>
                    <a:pt x="975036" y="473602"/>
                  </a:lnTo>
                  <a:lnTo>
                    <a:pt x="1095112" y="0"/>
                  </a:lnTo>
                  <a:lnTo>
                    <a:pt x="1121046" y="0"/>
                  </a:lnTo>
                  <a:lnTo>
                    <a:pt x="1147945" y="114335"/>
                  </a:lnTo>
                  <a:lnTo>
                    <a:pt x="1107966" y="16714"/>
                  </a:lnTo>
                  <a:lnTo>
                    <a:pt x="986228" y="496868"/>
                  </a:lnTo>
                  <a:lnTo>
                    <a:pt x="995435" y="519349"/>
                  </a:lnTo>
                  <a:lnTo>
                    <a:pt x="993383" y="518403"/>
                  </a:lnTo>
                  <a:close/>
                </a:path>
                <a:path w="1672589" h="904240">
                  <a:moveTo>
                    <a:pt x="995435" y="519349"/>
                  </a:moveTo>
                  <a:lnTo>
                    <a:pt x="986228" y="496868"/>
                  </a:lnTo>
                  <a:lnTo>
                    <a:pt x="1249484" y="618257"/>
                  </a:lnTo>
                  <a:lnTo>
                    <a:pt x="1107966" y="16714"/>
                  </a:lnTo>
                  <a:lnTo>
                    <a:pt x="1147945" y="114335"/>
                  </a:lnTo>
                  <a:lnTo>
                    <a:pt x="1265569" y="614319"/>
                  </a:lnTo>
                  <a:lnTo>
                    <a:pt x="1272770" y="631902"/>
                  </a:lnTo>
                  <a:lnTo>
                    <a:pt x="1232127" y="641727"/>
                  </a:lnTo>
                  <a:lnTo>
                    <a:pt x="1225441" y="625401"/>
                  </a:lnTo>
                  <a:lnTo>
                    <a:pt x="995435" y="519349"/>
                  </a:lnTo>
                  <a:close/>
                </a:path>
                <a:path w="1672589" h="904240">
                  <a:moveTo>
                    <a:pt x="823093" y="60018"/>
                  </a:moveTo>
                  <a:lnTo>
                    <a:pt x="816745" y="44518"/>
                  </a:lnTo>
                  <a:lnTo>
                    <a:pt x="998977" y="0"/>
                  </a:lnTo>
                  <a:lnTo>
                    <a:pt x="1068804" y="0"/>
                  </a:lnTo>
                  <a:lnTo>
                    <a:pt x="823093" y="60018"/>
                  </a:lnTo>
                  <a:close/>
                </a:path>
                <a:path w="1672589" h="904240">
                  <a:moveTo>
                    <a:pt x="1023200" y="646489"/>
                  </a:moveTo>
                  <a:lnTo>
                    <a:pt x="1016511" y="630154"/>
                  </a:lnTo>
                  <a:lnTo>
                    <a:pt x="1225441" y="625401"/>
                  </a:lnTo>
                  <a:lnTo>
                    <a:pt x="1232127" y="641727"/>
                  </a:lnTo>
                  <a:lnTo>
                    <a:pt x="1023200" y="646489"/>
                  </a:lnTo>
                  <a:close/>
                </a:path>
                <a:path w="1672589" h="904240">
                  <a:moveTo>
                    <a:pt x="638417" y="105122"/>
                  </a:moveTo>
                  <a:lnTo>
                    <a:pt x="632073" y="89631"/>
                  </a:lnTo>
                  <a:lnTo>
                    <a:pt x="800577" y="48473"/>
                  </a:lnTo>
                  <a:lnTo>
                    <a:pt x="782692" y="0"/>
                  </a:lnTo>
                  <a:lnTo>
                    <a:pt x="800322" y="0"/>
                  </a:lnTo>
                  <a:lnTo>
                    <a:pt x="816745" y="44518"/>
                  </a:lnTo>
                  <a:lnTo>
                    <a:pt x="823093" y="60018"/>
                  </a:lnTo>
                  <a:lnTo>
                    <a:pt x="822523" y="60157"/>
                  </a:lnTo>
                  <a:lnTo>
                    <a:pt x="975036" y="473602"/>
                  </a:lnTo>
                  <a:lnTo>
                    <a:pt x="993383" y="518403"/>
                  </a:lnTo>
                  <a:lnTo>
                    <a:pt x="992170" y="517843"/>
                  </a:lnTo>
                  <a:lnTo>
                    <a:pt x="806348" y="64096"/>
                  </a:lnTo>
                  <a:lnTo>
                    <a:pt x="638417" y="105122"/>
                  </a:lnTo>
                  <a:close/>
                </a:path>
                <a:path w="1672589" h="904240">
                  <a:moveTo>
                    <a:pt x="656795" y="151965"/>
                  </a:moveTo>
                  <a:lnTo>
                    <a:pt x="637685" y="105301"/>
                  </a:lnTo>
                  <a:lnTo>
                    <a:pt x="953510" y="462945"/>
                  </a:lnTo>
                  <a:lnTo>
                    <a:pt x="806348" y="64096"/>
                  </a:lnTo>
                  <a:lnTo>
                    <a:pt x="992170" y="517843"/>
                  </a:lnTo>
                  <a:lnTo>
                    <a:pt x="988574" y="516185"/>
                  </a:lnTo>
                  <a:lnTo>
                    <a:pt x="1013603" y="618290"/>
                  </a:lnTo>
                  <a:lnTo>
                    <a:pt x="971280" y="514945"/>
                  </a:lnTo>
                  <a:lnTo>
                    <a:pt x="970437" y="515508"/>
                  </a:lnTo>
                  <a:lnTo>
                    <a:pt x="964034" y="499872"/>
                  </a:lnTo>
                  <a:lnTo>
                    <a:pt x="656795" y="151965"/>
                  </a:lnTo>
                  <a:close/>
                </a:path>
                <a:path w="1672589" h="904240">
                  <a:moveTo>
                    <a:pt x="466221" y="871159"/>
                  </a:moveTo>
                  <a:lnTo>
                    <a:pt x="459974" y="855905"/>
                  </a:lnTo>
                  <a:lnTo>
                    <a:pt x="1000326" y="633633"/>
                  </a:lnTo>
                  <a:lnTo>
                    <a:pt x="971280" y="514945"/>
                  </a:lnTo>
                  <a:lnTo>
                    <a:pt x="1013603" y="618290"/>
                  </a:lnTo>
                  <a:lnTo>
                    <a:pt x="1016511" y="630154"/>
                  </a:lnTo>
                  <a:lnTo>
                    <a:pt x="1023200" y="646489"/>
                  </a:lnTo>
                  <a:lnTo>
                    <a:pt x="1011782" y="646749"/>
                  </a:lnTo>
                  <a:lnTo>
                    <a:pt x="466221" y="871159"/>
                  </a:lnTo>
                  <a:close/>
                </a:path>
                <a:path w="1672589" h="904240">
                  <a:moveTo>
                    <a:pt x="408329" y="894972"/>
                  </a:moveTo>
                  <a:lnTo>
                    <a:pt x="400432" y="875690"/>
                  </a:lnTo>
                  <a:lnTo>
                    <a:pt x="964034" y="499872"/>
                  </a:lnTo>
                  <a:lnTo>
                    <a:pt x="970437" y="515508"/>
                  </a:lnTo>
                  <a:lnTo>
                    <a:pt x="459974" y="855905"/>
                  </a:lnTo>
                  <a:lnTo>
                    <a:pt x="466221" y="871159"/>
                  </a:lnTo>
                  <a:lnTo>
                    <a:pt x="408329" y="894972"/>
                  </a:lnTo>
                  <a:close/>
                </a:path>
                <a:path w="1672589" h="904240">
                  <a:moveTo>
                    <a:pt x="649487" y="143689"/>
                  </a:moveTo>
                  <a:lnTo>
                    <a:pt x="618216" y="67331"/>
                  </a:lnTo>
                  <a:lnTo>
                    <a:pt x="626414" y="0"/>
                  </a:lnTo>
                  <a:lnTo>
                    <a:pt x="643011" y="0"/>
                  </a:lnTo>
                  <a:lnTo>
                    <a:pt x="632073" y="89631"/>
                  </a:lnTo>
                  <a:lnTo>
                    <a:pt x="638417" y="105122"/>
                  </a:lnTo>
                  <a:lnTo>
                    <a:pt x="637685" y="105301"/>
                  </a:lnTo>
                  <a:lnTo>
                    <a:pt x="656795" y="151965"/>
                  </a:lnTo>
                  <a:lnTo>
                    <a:pt x="649487" y="143689"/>
                  </a:lnTo>
                  <a:close/>
                </a:path>
                <a:path w="1672589" h="904240">
                  <a:moveTo>
                    <a:pt x="27900" y="86278"/>
                  </a:moveTo>
                  <a:lnTo>
                    <a:pt x="21005" y="69443"/>
                  </a:lnTo>
                  <a:lnTo>
                    <a:pt x="610040" y="91763"/>
                  </a:lnTo>
                  <a:lnTo>
                    <a:pt x="573864" y="0"/>
                  </a:lnTo>
                  <a:lnTo>
                    <a:pt x="591671" y="0"/>
                  </a:lnTo>
                  <a:lnTo>
                    <a:pt x="618216" y="67331"/>
                  </a:lnTo>
                  <a:lnTo>
                    <a:pt x="649487" y="143689"/>
                  </a:lnTo>
                  <a:lnTo>
                    <a:pt x="625995" y="117087"/>
                  </a:lnTo>
                  <a:lnTo>
                    <a:pt x="621358" y="132682"/>
                  </a:lnTo>
                  <a:lnTo>
                    <a:pt x="611414" y="108400"/>
                  </a:lnTo>
                  <a:lnTo>
                    <a:pt x="27900" y="86278"/>
                  </a:lnTo>
                  <a:close/>
                </a:path>
                <a:path w="1672589" h="904240">
                  <a:moveTo>
                    <a:pt x="165390" y="436951"/>
                  </a:moveTo>
                  <a:lnTo>
                    <a:pt x="21683" y="86043"/>
                  </a:lnTo>
                  <a:lnTo>
                    <a:pt x="384280" y="871906"/>
                  </a:lnTo>
                  <a:lnTo>
                    <a:pt x="611414" y="108400"/>
                  </a:lnTo>
                  <a:lnTo>
                    <a:pt x="621358" y="132682"/>
                  </a:lnTo>
                  <a:lnTo>
                    <a:pt x="400432" y="875690"/>
                  </a:lnTo>
                  <a:lnTo>
                    <a:pt x="408329" y="894972"/>
                  </a:lnTo>
                  <a:lnTo>
                    <a:pt x="388925" y="902954"/>
                  </a:lnTo>
                  <a:lnTo>
                    <a:pt x="386894" y="903588"/>
                  </a:lnTo>
                  <a:lnTo>
                    <a:pt x="385369" y="903622"/>
                  </a:lnTo>
                  <a:lnTo>
                    <a:pt x="383276" y="903101"/>
                  </a:lnTo>
                  <a:lnTo>
                    <a:pt x="378480" y="898730"/>
                  </a:lnTo>
                  <a:lnTo>
                    <a:pt x="165390" y="436951"/>
                  </a:lnTo>
                  <a:close/>
                </a:path>
                <a:path w="1672589" h="904240">
                  <a:moveTo>
                    <a:pt x="1019" y="80724"/>
                  </a:moveTo>
                  <a:lnTo>
                    <a:pt x="40" y="78333"/>
                  </a:lnTo>
                  <a:lnTo>
                    <a:pt x="0" y="76005"/>
                  </a:lnTo>
                  <a:lnTo>
                    <a:pt x="33582" y="0"/>
                  </a:lnTo>
                  <a:lnTo>
                    <a:pt x="51689" y="0"/>
                  </a:lnTo>
                  <a:lnTo>
                    <a:pt x="21005" y="69443"/>
                  </a:lnTo>
                  <a:lnTo>
                    <a:pt x="27900" y="86278"/>
                  </a:lnTo>
                  <a:lnTo>
                    <a:pt x="21683" y="86043"/>
                  </a:lnTo>
                  <a:lnTo>
                    <a:pt x="165390" y="436951"/>
                  </a:lnTo>
                  <a:lnTo>
                    <a:pt x="1019" y="80724"/>
                  </a:lnTo>
                  <a:close/>
                </a:path>
                <a:path w="1672589" h="904240">
                  <a:moveTo>
                    <a:pt x="378477" y="898766"/>
                  </a:moveTo>
                  <a:close/>
                </a:path>
                <a:path w="1672589" h="904240">
                  <a:moveTo>
                    <a:pt x="378489" y="898797"/>
                  </a:moveTo>
                  <a:lnTo>
                    <a:pt x="378606" y="899038"/>
                  </a:lnTo>
                  <a:lnTo>
                    <a:pt x="378489" y="898797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0" y="0"/>
            <a:ext cx="1166495" cy="2295525"/>
          </a:xfrm>
          <a:custGeom>
            <a:avLst/>
            <a:gdLst/>
            <a:ahLst/>
            <a:cxnLst/>
            <a:rect l="l" t="t" r="r" b="b"/>
            <a:pathLst>
              <a:path w="1166495" h="2295525">
                <a:moveTo>
                  <a:pt x="415885" y="0"/>
                </a:moveTo>
                <a:lnTo>
                  <a:pt x="441389" y="0"/>
                </a:lnTo>
                <a:lnTo>
                  <a:pt x="680009" y="203770"/>
                </a:lnTo>
                <a:lnTo>
                  <a:pt x="950894" y="280208"/>
                </a:lnTo>
                <a:lnTo>
                  <a:pt x="951489" y="280394"/>
                </a:lnTo>
                <a:lnTo>
                  <a:pt x="953010" y="281006"/>
                </a:lnTo>
                <a:lnTo>
                  <a:pt x="954074" y="281770"/>
                </a:lnTo>
                <a:lnTo>
                  <a:pt x="954922" y="282747"/>
                </a:lnTo>
                <a:lnTo>
                  <a:pt x="955366" y="283263"/>
                </a:lnTo>
                <a:lnTo>
                  <a:pt x="955755" y="283820"/>
                </a:lnTo>
                <a:lnTo>
                  <a:pt x="956071" y="284460"/>
                </a:lnTo>
                <a:lnTo>
                  <a:pt x="956367" y="284965"/>
                </a:lnTo>
                <a:lnTo>
                  <a:pt x="956537" y="285468"/>
                </a:lnTo>
                <a:lnTo>
                  <a:pt x="956668" y="286005"/>
                </a:lnTo>
                <a:lnTo>
                  <a:pt x="1004174" y="450732"/>
                </a:lnTo>
                <a:lnTo>
                  <a:pt x="945845" y="308299"/>
                </a:lnTo>
                <a:lnTo>
                  <a:pt x="938993" y="319230"/>
                </a:lnTo>
                <a:lnTo>
                  <a:pt x="931267" y="300363"/>
                </a:lnTo>
                <a:lnTo>
                  <a:pt x="920515" y="302644"/>
                </a:lnTo>
                <a:lnTo>
                  <a:pt x="914135" y="287065"/>
                </a:lnTo>
                <a:lnTo>
                  <a:pt x="679682" y="220889"/>
                </a:lnTo>
                <a:lnTo>
                  <a:pt x="672841" y="231625"/>
                </a:lnTo>
                <a:lnTo>
                  <a:pt x="665156" y="212860"/>
                </a:lnTo>
                <a:lnTo>
                  <a:pt x="415885" y="0"/>
                </a:lnTo>
                <a:close/>
              </a:path>
              <a:path w="1166495" h="2295525">
                <a:moveTo>
                  <a:pt x="505514" y="1037957"/>
                </a:moveTo>
                <a:lnTo>
                  <a:pt x="498801" y="1021563"/>
                </a:lnTo>
                <a:lnTo>
                  <a:pt x="1146712" y="1004863"/>
                </a:lnTo>
                <a:lnTo>
                  <a:pt x="945845" y="308299"/>
                </a:lnTo>
                <a:lnTo>
                  <a:pt x="1004174" y="450732"/>
                </a:lnTo>
                <a:lnTo>
                  <a:pt x="1165613" y="1010510"/>
                </a:lnTo>
                <a:lnTo>
                  <a:pt x="1166106" y="1012151"/>
                </a:lnTo>
                <a:lnTo>
                  <a:pt x="1166075" y="1013954"/>
                </a:lnTo>
                <a:lnTo>
                  <a:pt x="1165474" y="1015632"/>
                </a:lnTo>
                <a:lnTo>
                  <a:pt x="1147482" y="1058656"/>
                </a:lnTo>
                <a:lnTo>
                  <a:pt x="1138605" y="1036980"/>
                </a:lnTo>
                <a:lnTo>
                  <a:pt x="1137737" y="1037612"/>
                </a:lnTo>
                <a:lnTo>
                  <a:pt x="1131275" y="1021834"/>
                </a:lnTo>
                <a:lnTo>
                  <a:pt x="505514" y="1037957"/>
                </a:lnTo>
                <a:close/>
              </a:path>
              <a:path w="1166495" h="2295525">
                <a:moveTo>
                  <a:pt x="504916" y="1011805"/>
                </a:moveTo>
                <a:lnTo>
                  <a:pt x="497197" y="992957"/>
                </a:lnTo>
                <a:lnTo>
                  <a:pt x="931267" y="300363"/>
                </a:lnTo>
                <a:lnTo>
                  <a:pt x="938993" y="319230"/>
                </a:lnTo>
                <a:lnTo>
                  <a:pt x="504916" y="1011805"/>
                </a:lnTo>
                <a:close/>
              </a:path>
              <a:path w="1166495" h="2295525">
                <a:moveTo>
                  <a:pt x="600653" y="370499"/>
                </a:moveTo>
                <a:lnTo>
                  <a:pt x="594271" y="354914"/>
                </a:lnTo>
                <a:lnTo>
                  <a:pt x="914135" y="287065"/>
                </a:lnTo>
                <a:lnTo>
                  <a:pt x="920515" y="302644"/>
                </a:lnTo>
                <a:lnTo>
                  <a:pt x="600653" y="370499"/>
                </a:lnTo>
                <a:close/>
              </a:path>
              <a:path w="1166495" h="2295525">
                <a:moveTo>
                  <a:pt x="641609" y="2268347"/>
                </a:moveTo>
                <a:lnTo>
                  <a:pt x="632716" y="2246630"/>
                </a:lnTo>
                <a:lnTo>
                  <a:pt x="1138605" y="1036980"/>
                </a:lnTo>
                <a:lnTo>
                  <a:pt x="1147482" y="1058656"/>
                </a:lnTo>
                <a:lnTo>
                  <a:pt x="641609" y="2268347"/>
                </a:lnTo>
                <a:close/>
              </a:path>
              <a:path w="1166495" h="2295525">
                <a:moveTo>
                  <a:pt x="627630" y="1408898"/>
                </a:moveTo>
                <a:lnTo>
                  <a:pt x="621169" y="1393122"/>
                </a:lnTo>
                <a:lnTo>
                  <a:pt x="1131275" y="1021834"/>
                </a:lnTo>
                <a:lnTo>
                  <a:pt x="1137737" y="1037612"/>
                </a:lnTo>
                <a:lnTo>
                  <a:pt x="627630" y="1408898"/>
                </a:lnTo>
                <a:close/>
              </a:path>
              <a:path w="1166495" h="2295525">
                <a:moveTo>
                  <a:pt x="298368" y="0"/>
                </a:moveTo>
                <a:lnTo>
                  <a:pt x="318873" y="0"/>
                </a:lnTo>
                <a:lnTo>
                  <a:pt x="576229" y="352459"/>
                </a:lnTo>
                <a:lnTo>
                  <a:pt x="665156" y="212860"/>
                </a:lnTo>
                <a:lnTo>
                  <a:pt x="672841" y="231625"/>
                </a:lnTo>
                <a:lnTo>
                  <a:pt x="594271" y="354914"/>
                </a:lnTo>
                <a:lnTo>
                  <a:pt x="600653" y="370499"/>
                </a:lnTo>
                <a:lnTo>
                  <a:pt x="584074" y="374016"/>
                </a:lnTo>
                <a:lnTo>
                  <a:pt x="580118" y="402200"/>
                </a:lnTo>
                <a:lnTo>
                  <a:pt x="564908" y="365059"/>
                </a:lnTo>
                <a:lnTo>
                  <a:pt x="298368" y="0"/>
                </a:lnTo>
                <a:close/>
              </a:path>
              <a:path w="1166495" h="2295525">
                <a:moveTo>
                  <a:pt x="22222" y="750610"/>
                </a:moveTo>
                <a:lnTo>
                  <a:pt x="15811" y="734955"/>
                </a:lnTo>
                <a:lnTo>
                  <a:pt x="564908" y="365059"/>
                </a:lnTo>
                <a:lnTo>
                  <a:pt x="580118" y="402200"/>
                </a:lnTo>
                <a:lnTo>
                  <a:pt x="576651" y="426900"/>
                </a:lnTo>
                <a:lnTo>
                  <a:pt x="564198" y="396492"/>
                </a:lnTo>
                <a:lnTo>
                  <a:pt x="545301" y="420700"/>
                </a:lnTo>
                <a:lnTo>
                  <a:pt x="538094" y="403102"/>
                </a:lnTo>
                <a:lnTo>
                  <a:pt x="22222" y="750610"/>
                </a:lnTo>
                <a:close/>
              </a:path>
              <a:path w="1166495" h="2295525">
                <a:moveTo>
                  <a:pt x="214471" y="882929"/>
                </a:moveTo>
                <a:lnTo>
                  <a:pt x="204150" y="857726"/>
                </a:lnTo>
                <a:lnTo>
                  <a:pt x="477118" y="1016858"/>
                </a:lnTo>
                <a:lnTo>
                  <a:pt x="564198" y="396492"/>
                </a:lnTo>
                <a:lnTo>
                  <a:pt x="576651" y="426900"/>
                </a:lnTo>
                <a:lnTo>
                  <a:pt x="497197" y="992957"/>
                </a:lnTo>
                <a:lnTo>
                  <a:pt x="504916" y="1011805"/>
                </a:lnTo>
                <a:lnTo>
                  <a:pt x="498801" y="1021563"/>
                </a:lnTo>
                <a:lnTo>
                  <a:pt x="505514" y="1037957"/>
                </a:lnTo>
                <a:lnTo>
                  <a:pt x="495226" y="1038222"/>
                </a:lnTo>
                <a:lnTo>
                  <a:pt x="610482" y="1363009"/>
                </a:lnTo>
                <a:lnTo>
                  <a:pt x="478649" y="1041091"/>
                </a:lnTo>
                <a:lnTo>
                  <a:pt x="470961" y="1044123"/>
                </a:lnTo>
                <a:lnTo>
                  <a:pt x="464687" y="1028804"/>
                </a:lnTo>
                <a:lnTo>
                  <a:pt x="214471" y="882929"/>
                </a:lnTo>
                <a:close/>
              </a:path>
              <a:path w="1166495" h="2295525">
                <a:moveTo>
                  <a:pt x="31675" y="776360"/>
                </a:moveTo>
                <a:lnTo>
                  <a:pt x="21366" y="751187"/>
                </a:lnTo>
                <a:lnTo>
                  <a:pt x="189725" y="849333"/>
                </a:lnTo>
                <a:lnTo>
                  <a:pt x="538094" y="403102"/>
                </a:lnTo>
                <a:lnTo>
                  <a:pt x="545301" y="420700"/>
                </a:lnTo>
                <a:lnTo>
                  <a:pt x="204150" y="857726"/>
                </a:lnTo>
                <a:lnTo>
                  <a:pt x="214471" y="882929"/>
                </a:lnTo>
                <a:lnTo>
                  <a:pt x="193855" y="870909"/>
                </a:lnTo>
                <a:lnTo>
                  <a:pt x="186660" y="880127"/>
                </a:lnTo>
                <a:lnTo>
                  <a:pt x="179439" y="862495"/>
                </a:lnTo>
                <a:lnTo>
                  <a:pt x="31675" y="776360"/>
                </a:lnTo>
                <a:close/>
              </a:path>
              <a:path w="1166495" h="2295525">
                <a:moveTo>
                  <a:pt x="0" y="806382"/>
                </a:moveTo>
                <a:lnTo>
                  <a:pt x="0" y="727641"/>
                </a:lnTo>
                <a:lnTo>
                  <a:pt x="73898" y="0"/>
                </a:lnTo>
                <a:lnTo>
                  <a:pt x="90520" y="0"/>
                </a:lnTo>
                <a:lnTo>
                  <a:pt x="15811" y="734955"/>
                </a:lnTo>
                <a:lnTo>
                  <a:pt x="22222" y="750610"/>
                </a:lnTo>
                <a:lnTo>
                  <a:pt x="21366" y="751187"/>
                </a:lnTo>
                <a:lnTo>
                  <a:pt x="31675" y="776360"/>
                </a:lnTo>
                <a:lnTo>
                  <a:pt x="10965" y="764288"/>
                </a:lnTo>
                <a:lnTo>
                  <a:pt x="0" y="806382"/>
                </a:lnTo>
                <a:close/>
              </a:path>
              <a:path w="1166495" h="2295525">
                <a:moveTo>
                  <a:pt x="0" y="1303937"/>
                </a:moveTo>
                <a:lnTo>
                  <a:pt x="0" y="1287122"/>
                </a:lnTo>
                <a:lnTo>
                  <a:pt x="604497" y="1395673"/>
                </a:lnTo>
                <a:lnTo>
                  <a:pt x="478649" y="1041091"/>
                </a:lnTo>
                <a:lnTo>
                  <a:pt x="610482" y="1363009"/>
                </a:lnTo>
                <a:lnTo>
                  <a:pt x="621169" y="1393122"/>
                </a:lnTo>
                <a:lnTo>
                  <a:pt x="627630" y="1408898"/>
                </a:lnTo>
                <a:lnTo>
                  <a:pt x="625396" y="1410524"/>
                </a:lnTo>
                <a:lnTo>
                  <a:pt x="625981" y="1477278"/>
                </a:lnTo>
                <a:lnTo>
                  <a:pt x="609058" y="1435954"/>
                </a:lnTo>
                <a:lnTo>
                  <a:pt x="606861" y="1439637"/>
                </a:lnTo>
                <a:lnTo>
                  <a:pt x="595051" y="1410798"/>
                </a:lnTo>
                <a:lnTo>
                  <a:pt x="0" y="1303937"/>
                </a:lnTo>
                <a:close/>
              </a:path>
              <a:path w="1166495" h="2295525">
                <a:moveTo>
                  <a:pt x="0" y="1229868"/>
                </a:moveTo>
                <a:lnTo>
                  <a:pt x="0" y="1212079"/>
                </a:lnTo>
                <a:lnTo>
                  <a:pt x="464687" y="1028804"/>
                </a:lnTo>
                <a:lnTo>
                  <a:pt x="470961" y="1044123"/>
                </a:lnTo>
                <a:lnTo>
                  <a:pt x="0" y="1229868"/>
                </a:lnTo>
                <a:close/>
              </a:path>
              <a:path w="1166495" h="2295525">
                <a:moveTo>
                  <a:pt x="337431" y="1971259"/>
                </a:moveTo>
                <a:lnTo>
                  <a:pt x="318062" y="1923963"/>
                </a:lnTo>
                <a:lnTo>
                  <a:pt x="616314" y="2264784"/>
                </a:lnTo>
                <a:lnTo>
                  <a:pt x="609058" y="1435954"/>
                </a:lnTo>
                <a:lnTo>
                  <a:pt x="625981" y="1477278"/>
                </a:lnTo>
                <a:lnTo>
                  <a:pt x="632716" y="2246630"/>
                </a:lnTo>
                <a:lnTo>
                  <a:pt x="641609" y="2268347"/>
                </a:lnTo>
                <a:lnTo>
                  <a:pt x="625181" y="2295302"/>
                </a:lnTo>
                <a:lnTo>
                  <a:pt x="624408" y="2295296"/>
                </a:lnTo>
                <a:lnTo>
                  <a:pt x="621804" y="2294966"/>
                </a:lnTo>
                <a:lnTo>
                  <a:pt x="620050" y="2294092"/>
                </a:lnTo>
                <a:lnTo>
                  <a:pt x="618695" y="2292660"/>
                </a:lnTo>
                <a:lnTo>
                  <a:pt x="337431" y="1971259"/>
                </a:lnTo>
                <a:close/>
              </a:path>
              <a:path w="1166495" h="2295525">
                <a:moveTo>
                  <a:pt x="0" y="1818543"/>
                </a:moveTo>
                <a:lnTo>
                  <a:pt x="0" y="1798772"/>
                </a:lnTo>
                <a:lnTo>
                  <a:pt x="595051" y="1410798"/>
                </a:lnTo>
                <a:lnTo>
                  <a:pt x="606861" y="1439637"/>
                </a:lnTo>
                <a:lnTo>
                  <a:pt x="599509" y="1451967"/>
                </a:lnTo>
                <a:lnTo>
                  <a:pt x="591655" y="1432790"/>
                </a:lnTo>
                <a:lnTo>
                  <a:pt x="0" y="1818543"/>
                </a:lnTo>
                <a:close/>
              </a:path>
              <a:path w="1166495" h="2295525">
                <a:moveTo>
                  <a:pt x="0" y="1938411"/>
                </a:moveTo>
                <a:lnTo>
                  <a:pt x="0" y="1921874"/>
                </a:lnTo>
                <a:lnTo>
                  <a:pt x="303114" y="1916697"/>
                </a:lnTo>
                <a:lnTo>
                  <a:pt x="591655" y="1432790"/>
                </a:lnTo>
                <a:lnTo>
                  <a:pt x="599509" y="1451967"/>
                </a:lnTo>
                <a:lnTo>
                  <a:pt x="318062" y="1923963"/>
                </a:lnTo>
                <a:lnTo>
                  <a:pt x="337431" y="1971259"/>
                </a:lnTo>
                <a:lnTo>
                  <a:pt x="304134" y="1933210"/>
                </a:lnTo>
                <a:lnTo>
                  <a:pt x="0" y="1938411"/>
                </a:lnTo>
                <a:close/>
              </a:path>
              <a:path w="1166495" h="2295525">
                <a:moveTo>
                  <a:pt x="0" y="1119266"/>
                </a:moveTo>
                <a:lnTo>
                  <a:pt x="0" y="1092347"/>
                </a:lnTo>
                <a:lnTo>
                  <a:pt x="179439" y="862495"/>
                </a:lnTo>
                <a:lnTo>
                  <a:pt x="186660" y="880127"/>
                </a:lnTo>
                <a:lnTo>
                  <a:pt x="0" y="1119266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933445" y="0"/>
            <a:ext cx="3698240" cy="2075814"/>
            <a:chOff x="933445" y="0"/>
            <a:chExt cx="3698240" cy="2075814"/>
          </a:xfrm>
        </p:grpSpPr>
        <p:sp>
          <p:nvSpPr>
            <p:cNvPr id="11" name="object 11" descr=""/>
            <p:cNvSpPr/>
            <p:nvPr/>
          </p:nvSpPr>
          <p:spPr>
            <a:xfrm>
              <a:off x="2650222" y="0"/>
              <a:ext cx="1981835" cy="756920"/>
            </a:xfrm>
            <a:custGeom>
              <a:avLst/>
              <a:gdLst/>
              <a:ahLst/>
              <a:cxnLst/>
              <a:rect l="l" t="t" r="r" b="b"/>
              <a:pathLst>
                <a:path w="1981835" h="756920">
                  <a:moveTo>
                    <a:pt x="1585800" y="0"/>
                  </a:moveTo>
                  <a:lnTo>
                    <a:pt x="1604361" y="0"/>
                  </a:lnTo>
                  <a:lnTo>
                    <a:pt x="1963855" y="711321"/>
                  </a:lnTo>
                  <a:lnTo>
                    <a:pt x="1946235" y="0"/>
                  </a:lnTo>
                  <a:lnTo>
                    <a:pt x="1962788" y="0"/>
                  </a:lnTo>
                  <a:lnTo>
                    <a:pt x="1981304" y="747506"/>
                  </a:lnTo>
                  <a:lnTo>
                    <a:pt x="1981352" y="748542"/>
                  </a:lnTo>
                  <a:lnTo>
                    <a:pt x="1975146" y="755844"/>
                  </a:lnTo>
                  <a:lnTo>
                    <a:pt x="1973313" y="756309"/>
                  </a:lnTo>
                  <a:lnTo>
                    <a:pt x="1971335" y="756152"/>
                  </a:lnTo>
                  <a:lnTo>
                    <a:pt x="1963976" y="752606"/>
                  </a:lnTo>
                  <a:lnTo>
                    <a:pt x="1954639" y="729807"/>
                  </a:lnTo>
                  <a:lnTo>
                    <a:pt x="1585800" y="0"/>
                  </a:lnTo>
                  <a:close/>
                </a:path>
                <a:path w="1981835" h="756920">
                  <a:moveTo>
                    <a:pt x="1478216" y="518489"/>
                  </a:moveTo>
                  <a:lnTo>
                    <a:pt x="1468883" y="495699"/>
                  </a:lnTo>
                  <a:lnTo>
                    <a:pt x="1954639" y="729807"/>
                  </a:lnTo>
                  <a:lnTo>
                    <a:pt x="1963976" y="752606"/>
                  </a:lnTo>
                  <a:lnTo>
                    <a:pt x="1478216" y="518489"/>
                  </a:lnTo>
                  <a:close/>
                </a:path>
                <a:path w="1981835" h="756920">
                  <a:moveTo>
                    <a:pt x="957313" y="668611"/>
                  </a:moveTo>
                  <a:lnTo>
                    <a:pt x="951026" y="653258"/>
                  </a:lnTo>
                  <a:lnTo>
                    <a:pt x="1452381" y="494206"/>
                  </a:lnTo>
                  <a:lnTo>
                    <a:pt x="1522510" y="0"/>
                  </a:lnTo>
                  <a:lnTo>
                    <a:pt x="1539235" y="0"/>
                  </a:lnTo>
                  <a:lnTo>
                    <a:pt x="1468883" y="495699"/>
                  </a:lnTo>
                  <a:lnTo>
                    <a:pt x="1478216" y="518489"/>
                  </a:lnTo>
                  <a:lnTo>
                    <a:pt x="1459266" y="509356"/>
                  </a:lnTo>
                  <a:lnTo>
                    <a:pt x="957313" y="668611"/>
                  </a:lnTo>
                  <a:close/>
                </a:path>
                <a:path w="1981835" h="756920">
                  <a:moveTo>
                    <a:pt x="938831" y="674475"/>
                  </a:moveTo>
                  <a:lnTo>
                    <a:pt x="930022" y="652965"/>
                  </a:lnTo>
                  <a:lnTo>
                    <a:pt x="1454639" y="0"/>
                  </a:lnTo>
                  <a:lnTo>
                    <a:pt x="1475874" y="0"/>
                  </a:lnTo>
                  <a:lnTo>
                    <a:pt x="951026" y="653258"/>
                  </a:lnTo>
                  <a:lnTo>
                    <a:pt x="957313" y="668611"/>
                  </a:lnTo>
                  <a:lnTo>
                    <a:pt x="938831" y="674475"/>
                  </a:lnTo>
                  <a:close/>
                </a:path>
                <a:path w="1981835" h="756920">
                  <a:moveTo>
                    <a:pt x="279230" y="452401"/>
                  </a:moveTo>
                  <a:lnTo>
                    <a:pt x="272319" y="435526"/>
                  </a:lnTo>
                  <a:lnTo>
                    <a:pt x="669360" y="9257"/>
                  </a:lnTo>
                  <a:lnTo>
                    <a:pt x="667625" y="0"/>
                  </a:lnTo>
                  <a:lnTo>
                    <a:pt x="835890" y="0"/>
                  </a:lnTo>
                  <a:lnTo>
                    <a:pt x="689719" y="18727"/>
                  </a:lnTo>
                  <a:lnTo>
                    <a:pt x="911655" y="604488"/>
                  </a:lnTo>
                  <a:lnTo>
                    <a:pt x="675252" y="27229"/>
                  </a:lnTo>
                  <a:lnTo>
                    <a:pt x="279230" y="452401"/>
                  </a:lnTo>
                  <a:close/>
                </a:path>
                <a:path w="1981835" h="756920">
                  <a:moveTo>
                    <a:pt x="276215" y="483887"/>
                  </a:moveTo>
                  <a:lnTo>
                    <a:pt x="268179" y="464265"/>
                  </a:lnTo>
                  <a:lnTo>
                    <a:pt x="913735" y="656717"/>
                  </a:lnTo>
                  <a:lnTo>
                    <a:pt x="675252" y="27229"/>
                  </a:lnTo>
                  <a:lnTo>
                    <a:pt x="911655" y="604488"/>
                  </a:lnTo>
                  <a:lnTo>
                    <a:pt x="930022" y="652965"/>
                  </a:lnTo>
                  <a:lnTo>
                    <a:pt x="938831" y="674475"/>
                  </a:lnTo>
                  <a:lnTo>
                    <a:pt x="930026" y="677268"/>
                  </a:lnTo>
                  <a:lnTo>
                    <a:pt x="929020" y="677609"/>
                  </a:lnTo>
                  <a:lnTo>
                    <a:pt x="927963" y="677737"/>
                  </a:lnTo>
                  <a:lnTo>
                    <a:pt x="926787" y="677664"/>
                  </a:lnTo>
                  <a:lnTo>
                    <a:pt x="926227" y="677607"/>
                  </a:lnTo>
                  <a:lnTo>
                    <a:pt x="925648" y="677504"/>
                  </a:lnTo>
                  <a:lnTo>
                    <a:pt x="276215" y="483887"/>
                  </a:lnTo>
                  <a:close/>
                </a:path>
                <a:path w="1981835" h="756920">
                  <a:moveTo>
                    <a:pt x="0" y="0"/>
                  </a:moveTo>
                  <a:lnTo>
                    <a:pt x="18585" y="0"/>
                  </a:lnTo>
                  <a:lnTo>
                    <a:pt x="251191" y="446989"/>
                  </a:lnTo>
                  <a:lnTo>
                    <a:pt x="395223" y="0"/>
                  </a:lnTo>
                  <a:lnTo>
                    <a:pt x="412650" y="0"/>
                  </a:lnTo>
                  <a:lnTo>
                    <a:pt x="272319" y="435526"/>
                  </a:lnTo>
                  <a:lnTo>
                    <a:pt x="279230" y="452401"/>
                  </a:lnTo>
                  <a:lnTo>
                    <a:pt x="268179" y="464265"/>
                  </a:lnTo>
                  <a:lnTo>
                    <a:pt x="276215" y="483887"/>
                  </a:lnTo>
                  <a:lnTo>
                    <a:pt x="250817" y="476315"/>
                  </a:lnTo>
                  <a:lnTo>
                    <a:pt x="250213" y="476151"/>
                  </a:lnTo>
                  <a:lnTo>
                    <a:pt x="249571" y="475895"/>
                  </a:lnTo>
                  <a:lnTo>
                    <a:pt x="247485" y="474691"/>
                  </a:lnTo>
                  <a:lnTo>
                    <a:pt x="246408" y="473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3445" y="60134"/>
              <a:ext cx="3101340" cy="2015489"/>
            </a:xfrm>
            <a:custGeom>
              <a:avLst/>
              <a:gdLst/>
              <a:ahLst/>
              <a:cxnLst/>
              <a:rect l="l" t="t" r="r" b="b"/>
              <a:pathLst>
                <a:path w="3101340" h="2015489">
                  <a:moveTo>
                    <a:pt x="123" y="230820"/>
                  </a:moveTo>
                  <a:lnTo>
                    <a:pt x="0" y="229600"/>
                  </a:lnTo>
                  <a:lnTo>
                    <a:pt x="60" y="228000"/>
                  </a:lnTo>
                  <a:lnTo>
                    <a:pt x="101" y="227662"/>
                  </a:lnTo>
                  <a:lnTo>
                    <a:pt x="3221" y="222214"/>
                  </a:lnTo>
                  <a:lnTo>
                    <a:pt x="3829" y="221732"/>
                  </a:lnTo>
                  <a:lnTo>
                    <a:pt x="6458" y="220548"/>
                  </a:lnTo>
                  <a:lnTo>
                    <a:pt x="7840" y="220340"/>
                  </a:lnTo>
                  <a:lnTo>
                    <a:pt x="9269" y="220507"/>
                  </a:lnTo>
                  <a:lnTo>
                    <a:pt x="714810" y="312327"/>
                  </a:lnTo>
                  <a:lnTo>
                    <a:pt x="1295838" y="517"/>
                  </a:lnTo>
                  <a:lnTo>
                    <a:pt x="1296742" y="236"/>
                  </a:lnTo>
                  <a:lnTo>
                    <a:pt x="1298125" y="28"/>
                  </a:lnTo>
                  <a:lnTo>
                    <a:pt x="1298543" y="0"/>
                  </a:lnTo>
                  <a:lnTo>
                    <a:pt x="2185662" y="2139"/>
                  </a:lnTo>
                  <a:lnTo>
                    <a:pt x="2186376" y="2222"/>
                  </a:lnTo>
                  <a:lnTo>
                    <a:pt x="2187223" y="2412"/>
                  </a:lnTo>
                  <a:lnTo>
                    <a:pt x="2187608" y="2523"/>
                  </a:lnTo>
                  <a:lnTo>
                    <a:pt x="3097731" y="751514"/>
                  </a:lnTo>
                  <a:lnTo>
                    <a:pt x="3100779" y="757908"/>
                  </a:lnTo>
                  <a:lnTo>
                    <a:pt x="3100765" y="758397"/>
                  </a:lnTo>
                  <a:lnTo>
                    <a:pt x="3096297" y="802243"/>
                  </a:lnTo>
                  <a:lnTo>
                    <a:pt x="3082968" y="769694"/>
                  </a:lnTo>
                  <a:lnTo>
                    <a:pt x="3081862" y="770054"/>
                  </a:lnTo>
                  <a:lnTo>
                    <a:pt x="3075568" y="754684"/>
                  </a:lnTo>
                  <a:lnTo>
                    <a:pt x="2192777" y="27468"/>
                  </a:lnTo>
                  <a:lnTo>
                    <a:pt x="2191468" y="70852"/>
                  </a:lnTo>
                  <a:lnTo>
                    <a:pt x="2170063" y="18585"/>
                  </a:lnTo>
                  <a:lnTo>
                    <a:pt x="1318291" y="16540"/>
                  </a:lnTo>
                  <a:lnTo>
                    <a:pt x="1335438" y="58412"/>
                  </a:lnTo>
                  <a:lnTo>
                    <a:pt x="1300916" y="22313"/>
                  </a:lnTo>
                  <a:lnTo>
                    <a:pt x="1287512" y="48268"/>
                  </a:lnTo>
                  <a:lnTo>
                    <a:pt x="1279268" y="28136"/>
                  </a:lnTo>
                  <a:lnTo>
                    <a:pt x="725609" y="325283"/>
                  </a:lnTo>
                  <a:lnTo>
                    <a:pt x="740181" y="403556"/>
                  </a:lnTo>
                  <a:lnTo>
                    <a:pt x="709344" y="328257"/>
                  </a:lnTo>
                  <a:lnTo>
                    <a:pt x="35236" y="240567"/>
                  </a:lnTo>
                  <a:lnTo>
                    <a:pt x="48800" y="273688"/>
                  </a:lnTo>
                  <a:lnTo>
                    <a:pt x="28649" y="256688"/>
                  </a:lnTo>
                  <a:lnTo>
                    <a:pt x="566719" y="1579312"/>
                  </a:lnTo>
                  <a:lnTo>
                    <a:pt x="548951" y="1570666"/>
                  </a:lnTo>
                  <a:lnTo>
                    <a:pt x="708" y="231941"/>
                  </a:lnTo>
                  <a:lnTo>
                    <a:pt x="123" y="230820"/>
                  </a:lnTo>
                  <a:close/>
                </a:path>
                <a:path w="3101340" h="2015489">
                  <a:moveTo>
                    <a:pt x="2185526" y="1109579"/>
                  </a:moveTo>
                  <a:lnTo>
                    <a:pt x="2168085" y="1066991"/>
                  </a:lnTo>
                  <a:lnTo>
                    <a:pt x="2966075" y="1917315"/>
                  </a:lnTo>
                  <a:lnTo>
                    <a:pt x="3082968" y="769694"/>
                  </a:lnTo>
                  <a:lnTo>
                    <a:pt x="2980623" y="1937631"/>
                  </a:lnTo>
                  <a:lnTo>
                    <a:pt x="2977213" y="1942939"/>
                  </a:lnTo>
                  <a:lnTo>
                    <a:pt x="2976140" y="1943727"/>
                  </a:lnTo>
                  <a:lnTo>
                    <a:pt x="2974672" y="1944293"/>
                  </a:lnTo>
                  <a:lnTo>
                    <a:pt x="2973095" y="1944419"/>
                  </a:lnTo>
                  <a:lnTo>
                    <a:pt x="2972446" y="1944452"/>
                  </a:lnTo>
                  <a:lnTo>
                    <a:pt x="2957435" y="1943977"/>
                  </a:lnTo>
                  <a:lnTo>
                    <a:pt x="2948955" y="1923270"/>
                  </a:lnTo>
                  <a:lnTo>
                    <a:pt x="2185526" y="1109579"/>
                  </a:lnTo>
                  <a:close/>
                </a:path>
                <a:path w="3101340" h="2015489">
                  <a:moveTo>
                    <a:pt x="2168179" y="1066960"/>
                  </a:moveTo>
                  <a:lnTo>
                    <a:pt x="2161887" y="1051595"/>
                  </a:lnTo>
                  <a:lnTo>
                    <a:pt x="3075568" y="754684"/>
                  </a:lnTo>
                  <a:lnTo>
                    <a:pt x="3081862" y="770054"/>
                  </a:lnTo>
                  <a:lnTo>
                    <a:pt x="2168179" y="1066960"/>
                  </a:lnTo>
                  <a:close/>
                </a:path>
                <a:path w="3101340" h="2015489">
                  <a:moveTo>
                    <a:pt x="1335438" y="58412"/>
                  </a:moveTo>
                  <a:lnTo>
                    <a:pt x="1318291" y="16540"/>
                  </a:lnTo>
                  <a:lnTo>
                    <a:pt x="1833353" y="555115"/>
                  </a:lnTo>
                  <a:lnTo>
                    <a:pt x="2170063" y="18585"/>
                  </a:lnTo>
                  <a:lnTo>
                    <a:pt x="2191468" y="70852"/>
                  </a:lnTo>
                  <a:lnTo>
                    <a:pt x="2191246" y="78219"/>
                  </a:lnTo>
                  <a:lnTo>
                    <a:pt x="2175826" y="40566"/>
                  </a:lnTo>
                  <a:lnTo>
                    <a:pt x="1844546" y="568465"/>
                  </a:lnTo>
                  <a:lnTo>
                    <a:pt x="1878893" y="652334"/>
                  </a:lnTo>
                  <a:lnTo>
                    <a:pt x="1842951" y="596556"/>
                  </a:lnTo>
                  <a:lnTo>
                    <a:pt x="1842894" y="621193"/>
                  </a:lnTo>
                  <a:lnTo>
                    <a:pt x="1819862" y="564953"/>
                  </a:lnTo>
                  <a:lnTo>
                    <a:pt x="1335438" y="58412"/>
                  </a:lnTo>
                  <a:close/>
                </a:path>
                <a:path w="3101340" h="2015489">
                  <a:moveTo>
                    <a:pt x="1851806" y="1729097"/>
                  </a:moveTo>
                  <a:lnTo>
                    <a:pt x="1844301" y="1710769"/>
                  </a:lnTo>
                  <a:lnTo>
                    <a:pt x="2948955" y="1923270"/>
                  </a:lnTo>
                  <a:lnTo>
                    <a:pt x="2957435" y="1943977"/>
                  </a:lnTo>
                  <a:lnTo>
                    <a:pt x="2875286" y="1941377"/>
                  </a:lnTo>
                  <a:lnTo>
                    <a:pt x="2868438" y="1924654"/>
                  </a:lnTo>
                  <a:lnTo>
                    <a:pt x="1851806" y="1729097"/>
                  </a:lnTo>
                  <a:close/>
                </a:path>
                <a:path w="3101340" h="2015489">
                  <a:moveTo>
                    <a:pt x="1878893" y="652334"/>
                  </a:moveTo>
                  <a:lnTo>
                    <a:pt x="1844546" y="568465"/>
                  </a:lnTo>
                  <a:lnTo>
                    <a:pt x="2145790" y="1036191"/>
                  </a:lnTo>
                  <a:lnTo>
                    <a:pt x="2175826" y="40566"/>
                  </a:lnTo>
                  <a:lnTo>
                    <a:pt x="2191246" y="78219"/>
                  </a:lnTo>
                  <a:lnTo>
                    <a:pt x="2161887" y="1051595"/>
                  </a:lnTo>
                  <a:lnTo>
                    <a:pt x="2168179" y="1066960"/>
                  </a:lnTo>
                  <a:lnTo>
                    <a:pt x="2185526" y="1109579"/>
                  </a:lnTo>
                  <a:lnTo>
                    <a:pt x="2155421" y="1077493"/>
                  </a:lnTo>
                  <a:lnTo>
                    <a:pt x="2151273" y="1085936"/>
                  </a:lnTo>
                  <a:lnTo>
                    <a:pt x="2139028" y="1056035"/>
                  </a:lnTo>
                  <a:lnTo>
                    <a:pt x="1878893" y="652334"/>
                  </a:lnTo>
                  <a:close/>
                </a:path>
                <a:path w="3101340" h="2015489">
                  <a:moveTo>
                    <a:pt x="1872140" y="1909623"/>
                  </a:moveTo>
                  <a:lnTo>
                    <a:pt x="1865289" y="1892893"/>
                  </a:lnTo>
                  <a:lnTo>
                    <a:pt x="2868438" y="1924654"/>
                  </a:lnTo>
                  <a:lnTo>
                    <a:pt x="2875286" y="1941377"/>
                  </a:lnTo>
                  <a:lnTo>
                    <a:pt x="1872140" y="1909623"/>
                  </a:lnTo>
                  <a:close/>
                </a:path>
                <a:path w="3101340" h="2015489">
                  <a:moveTo>
                    <a:pt x="1848401" y="1098357"/>
                  </a:moveTo>
                  <a:lnTo>
                    <a:pt x="1841825" y="1082298"/>
                  </a:lnTo>
                  <a:lnTo>
                    <a:pt x="2139028" y="1056035"/>
                  </a:lnTo>
                  <a:lnTo>
                    <a:pt x="2151273" y="1085936"/>
                  </a:lnTo>
                  <a:lnTo>
                    <a:pt x="2147730" y="1093147"/>
                  </a:lnTo>
                  <a:lnTo>
                    <a:pt x="2139340" y="1072659"/>
                  </a:lnTo>
                  <a:lnTo>
                    <a:pt x="1848401" y="1098357"/>
                  </a:lnTo>
                  <a:close/>
                </a:path>
                <a:path w="3101340" h="2015489">
                  <a:moveTo>
                    <a:pt x="1848829" y="1701552"/>
                  </a:moveTo>
                  <a:lnTo>
                    <a:pt x="1840439" y="1681065"/>
                  </a:lnTo>
                  <a:lnTo>
                    <a:pt x="2139340" y="1072659"/>
                  </a:lnTo>
                  <a:lnTo>
                    <a:pt x="2147730" y="1093147"/>
                  </a:lnTo>
                  <a:lnTo>
                    <a:pt x="1848829" y="1701552"/>
                  </a:lnTo>
                  <a:close/>
                </a:path>
                <a:path w="3101340" h="2015489">
                  <a:moveTo>
                    <a:pt x="851132" y="920849"/>
                  </a:moveTo>
                  <a:lnTo>
                    <a:pt x="844843" y="905491"/>
                  </a:lnTo>
                  <a:lnTo>
                    <a:pt x="1819862" y="564953"/>
                  </a:lnTo>
                  <a:lnTo>
                    <a:pt x="1842894" y="621193"/>
                  </a:lnTo>
                  <a:lnTo>
                    <a:pt x="1842872" y="630621"/>
                  </a:lnTo>
                  <a:lnTo>
                    <a:pt x="1826398" y="590394"/>
                  </a:lnTo>
                  <a:lnTo>
                    <a:pt x="1814426" y="603897"/>
                  </a:lnTo>
                  <a:lnTo>
                    <a:pt x="1807437" y="586830"/>
                  </a:lnTo>
                  <a:lnTo>
                    <a:pt x="851132" y="920849"/>
                  </a:lnTo>
                  <a:close/>
                </a:path>
                <a:path w="3101340" h="2015489">
                  <a:moveTo>
                    <a:pt x="1358472" y="1141633"/>
                  </a:moveTo>
                  <a:lnTo>
                    <a:pt x="1351898" y="1125579"/>
                  </a:lnTo>
                  <a:lnTo>
                    <a:pt x="1825279" y="1083759"/>
                  </a:lnTo>
                  <a:lnTo>
                    <a:pt x="1826398" y="590394"/>
                  </a:lnTo>
                  <a:lnTo>
                    <a:pt x="1842872" y="630621"/>
                  </a:lnTo>
                  <a:lnTo>
                    <a:pt x="1841825" y="1082298"/>
                  </a:lnTo>
                  <a:lnTo>
                    <a:pt x="1848401" y="1098357"/>
                  </a:lnTo>
                  <a:lnTo>
                    <a:pt x="1841786" y="1098941"/>
                  </a:lnTo>
                  <a:lnTo>
                    <a:pt x="1841690" y="1140524"/>
                  </a:lnTo>
                  <a:lnTo>
                    <a:pt x="1825256" y="1100395"/>
                  </a:lnTo>
                  <a:lnTo>
                    <a:pt x="1358472" y="1141633"/>
                  </a:lnTo>
                  <a:close/>
                </a:path>
                <a:path w="3101340" h="2015489">
                  <a:moveTo>
                    <a:pt x="859777" y="942788"/>
                  </a:moveTo>
                  <a:lnTo>
                    <a:pt x="850835" y="920953"/>
                  </a:lnTo>
                  <a:lnTo>
                    <a:pt x="1329682" y="1125692"/>
                  </a:lnTo>
                  <a:lnTo>
                    <a:pt x="1807437" y="586830"/>
                  </a:lnTo>
                  <a:lnTo>
                    <a:pt x="1814426" y="603897"/>
                  </a:lnTo>
                  <a:lnTo>
                    <a:pt x="1351898" y="1125579"/>
                  </a:lnTo>
                  <a:lnTo>
                    <a:pt x="1358472" y="1141633"/>
                  </a:lnTo>
                  <a:lnTo>
                    <a:pt x="1348697" y="1142496"/>
                  </a:lnTo>
                  <a:lnTo>
                    <a:pt x="1368529" y="1190922"/>
                  </a:lnTo>
                  <a:lnTo>
                    <a:pt x="1344424" y="1162913"/>
                  </a:lnTo>
                  <a:lnTo>
                    <a:pt x="1352177" y="1213743"/>
                  </a:lnTo>
                  <a:lnTo>
                    <a:pt x="1325498" y="1148596"/>
                  </a:lnTo>
                  <a:lnTo>
                    <a:pt x="1319283" y="1151992"/>
                  </a:lnTo>
                  <a:lnTo>
                    <a:pt x="1312965" y="1136565"/>
                  </a:lnTo>
                  <a:lnTo>
                    <a:pt x="859777" y="942788"/>
                  </a:lnTo>
                  <a:close/>
                </a:path>
                <a:path w="3101340" h="2015489">
                  <a:moveTo>
                    <a:pt x="1368529" y="1190922"/>
                  </a:moveTo>
                  <a:lnTo>
                    <a:pt x="1348697" y="1142496"/>
                  </a:lnTo>
                  <a:lnTo>
                    <a:pt x="1823923" y="1694701"/>
                  </a:lnTo>
                  <a:lnTo>
                    <a:pt x="1825256" y="1100395"/>
                  </a:lnTo>
                  <a:lnTo>
                    <a:pt x="1841690" y="1140524"/>
                  </a:lnTo>
                  <a:lnTo>
                    <a:pt x="1840439" y="1681065"/>
                  </a:lnTo>
                  <a:lnTo>
                    <a:pt x="1848829" y="1701552"/>
                  </a:lnTo>
                  <a:lnTo>
                    <a:pt x="1844301" y="1710769"/>
                  </a:lnTo>
                  <a:lnTo>
                    <a:pt x="1851806" y="1729097"/>
                  </a:lnTo>
                  <a:lnTo>
                    <a:pt x="1841822" y="1727176"/>
                  </a:lnTo>
                  <a:lnTo>
                    <a:pt x="1850788" y="1790497"/>
                  </a:lnTo>
                  <a:lnTo>
                    <a:pt x="1820163" y="1715714"/>
                  </a:lnTo>
                  <a:lnTo>
                    <a:pt x="1368529" y="1190922"/>
                  </a:lnTo>
                  <a:close/>
                </a:path>
                <a:path w="3101340" h="2015489">
                  <a:moveTo>
                    <a:pt x="849451" y="938372"/>
                  </a:moveTo>
                  <a:lnTo>
                    <a:pt x="831658" y="894926"/>
                  </a:lnTo>
                  <a:lnTo>
                    <a:pt x="1279268" y="28136"/>
                  </a:lnTo>
                  <a:lnTo>
                    <a:pt x="1287512" y="48268"/>
                  </a:lnTo>
                  <a:lnTo>
                    <a:pt x="844843" y="905491"/>
                  </a:lnTo>
                  <a:lnTo>
                    <a:pt x="851132" y="920849"/>
                  </a:lnTo>
                  <a:lnTo>
                    <a:pt x="850835" y="920953"/>
                  </a:lnTo>
                  <a:lnTo>
                    <a:pt x="859777" y="942788"/>
                  </a:lnTo>
                  <a:lnTo>
                    <a:pt x="849451" y="938372"/>
                  </a:lnTo>
                  <a:close/>
                </a:path>
                <a:path w="3101340" h="2015489">
                  <a:moveTo>
                    <a:pt x="1479049" y="2011818"/>
                  </a:moveTo>
                  <a:lnTo>
                    <a:pt x="1470851" y="1991801"/>
                  </a:lnTo>
                  <a:lnTo>
                    <a:pt x="1820163" y="1715714"/>
                  </a:lnTo>
                  <a:lnTo>
                    <a:pt x="1850788" y="1790497"/>
                  </a:lnTo>
                  <a:lnTo>
                    <a:pt x="1851356" y="1794505"/>
                  </a:lnTo>
                  <a:lnTo>
                    <a:pt x="1825884" y="1732307"/>
                  </a:lnTo>
                  <a:lnTo>
                    <a:pt x="1501585" y="1988629"/>
                  </a:lnTo>
                  <a:lnTo>
                    <a:pt x="1507892" y="2004029"/>
                  </a:lnTo>
                  <a:lnTo>
                    <a:pt x="1479049" y="2011818"/>
                  </a:lnTo>
                  <a:close/>
                </a:path>
                <a:path w="3101340" h="2015489">
                  <a:moveTo>
                    <a:pt x="1507892" y="2004029"/>
                  </a:moveTo>
                  <a:lnTo>
                    <a:pt x="1501585" y="1988629"/>
                  </a:lnTo>
                  <a:lnTo>
                    <a:pt x="1848824" y="1894857"/>
                  </a:lnTo>
                  <a:lnTo>
                    <a:pt x="1825884" y="1732307"/>
                  </a:lnTo>
                  <a:lnTo>
                    <a:pt x="1851356" y="1794505"/>
                  </a:lnTo>
                  <a:lnTo>
                    <a:pt x="1865289" y="1892893"/>
                  </a:lnTo>
                  <a:lnTo>
                    <a:pt x="1872140" y="1909623"/>
                  </a:lnTo>
                  <a:lnTo>
                    <a:pt x="1859014" y="1909208"/>
                  </a:lnTo>
                  <a:lnTo>
                    <a:pt x="1507892" y="2004029"/>
                  </a:lnTo>
                  <a:close/>
                </a:path>
                <a:path w="3101340" h="2015489">
                  <a:moveTo>
                    <a:pt x="578251" y="1584923"/>
                  </a:moveTo>
                  <a:lnTo>
                    <a:pt x="568843" y="1561951"/>
                  </a:lnTo>
                  <a:lnTo>
                    <a:pt x="1454253" y="1992781"/>
                  </a:lnTo>
                  <a:lnTo>
                    <a:pt x="1325498" y="1148596"/>
                  </a:lnTo>
                  <a:lnTo>
                    <a:pt x="1352177" y="1213743"/>
                  </a:lnTo>
                  <a:lnTo>
                    <a:pt x="1470851" y="1991801"/>
                  </a:lnTo>
                  <a:lnTo>
                    <a:pt x="1479049" y="2011818"/>
                  </a:lnTo>
                  <a:lnTo>
                    <a:pt x="1465450" y="2015491"/>
                  </a:lnTo>
                  <a:lnTo>
                    <a:pt x="1463930" y="2015451"/>
                  </a:lnTo>
                  <a:lnTo>
                    <a:pt x="1462534" y="2015056"/>
                  </a:lnTo>
                  <a:lnTo>
                    <a:pt x="1462031" y="2014922"/>
                  </a:lnTo>
                  <a:lnTo>
                    <a:pt x="1461160" y="2014545"/>
                  </a:lnTo>
                  <a:lnTo>
                    <a:pt x="578251" y="1584923"/>
                  </a:lnTo>
                  <a:close/>
                </a:path>
                <a:path w="3101340" h="2015489">
                  <a:moveTo>
                    <a:pt x="574239" y="1559004"/>
                  </a:moveTo>
                  <a:lnTo>
                    <a:pt x="567920" y="1543573"/>
                  </a:lnTo>
                  <a:lnTo>
                    <a:pt x="1312965" y="1136565"/>
                  </a:lnTo>
                  <a:lnTo>
                    <a:pt x="1319283" y="1151992"/>
                  </a:lnTo>
                  <a:lnTo>
                    <a:pt x="574239" y="1559004"/>
                  </a:lnTo>
                  <a:close/>
                </a:path>
                <a:path w="3101340" h="2015489">
                  <a:moveTo>
                    <a:pt x="1462465" y="2015066"/>
                  </a:moveTo>
                  <a:close/>
                </a:path>
                <a:path w="3101340" h="2015489">
                  <a:moveTo>
                    <a:pt x="48800" y="273688"/>
                  </a:moveTo>
                  <a:lnTo>
                    <a:pt x="35236" y="240567"/>
                  </a:lnTo>
                  <a:lnTo>
                    <a:pt x="815564" y="898885"/>
                  </a:lnTo>
                  <a:lnTo>
                    <a:pt x="709344" y="328257"/>
                  </a:lnTo>
                  <a:lnTo>
                    <a:pt x="740181" y="403556"/>
                  </a:lnTo>
                  <a:lnTo>
                    <a:pt x="831658" y="894926"/>
                  </a:lnTo>
                  <a:lnTo>
                    <a:pt x="849451" y="938372"/>
                  </a:lnTo>
                  <a:lnTo>
                    <a:pt x="832269" y="931026"/>
                  </a:lnTo>
                  <a:lnTo>
                    <a:pt x="826678" y="943983"/>
                  </a:lnTo>
                  <a:lnTo>
                    <a:pt x="817890" y="922525"/>
                  </a:lnTo>
                  <a:lnTo>
                    <a:pt x="48800" y="273688"/>
                  </a:lnTo>
                  <a:close/>
                </a:path>
                <a:path w="3101340" h="2015489">
                  <a:moveTo>
                    <a:pt x="566719" y="1579312"/>
                  </a:moveTo>
                  <a:lnTo>
                    <a:pt x="551006" y="1540942"/>
                  </a:lnTo>
                  <a:lnTo>
                    <a:pt x="817890" y="922525"/>
                  </a:lnTo>
                  <a:lnTo>
                    <a:pt x="826678" y="943983"/>
                  </a:lnTo>
                  <a:lnTo>
                    <a:pt x="567920" y="1543573"/>
                  </a:lnTo>
                  <a:lnTo>
                    <a:pt x="574239" y="1559004"/>
                  </a:lnTo>
                  <a:lnTo>
                    <a:pt x="568843" y="1561951"/>
                  </a:lnTo>
                  <a:lnTo>
                    <a:pt x="578251" y="1584923"/>
                  </a:lnTo>
                  <a:lnTo>
                    <a:pt x="566719" y="1579312"/>
                  </a:lnTo>
                  <a:close/>
                </a:path>
                <a:path w="3101340" h="2015489">
                  <a:moveTo>
                    <a:pt x="543191" y="1565691"/>
                  </a:moveTo>
                  <a:lnTo>
                    <a:pt x="708" y="231941"/>
                  </a:lnTo>
                  <a:lnTo>
                    <a:pt x="548951" y="1570666"/>
                  </a:lnTo>
                  <a:lnTo>
                    <a:pt x="546180" y="1569318"/>
                  </a:lnTo>
                  <a:lnTo>
                    <a:pt x="543366" y="1565942"/>
                  </a:lnTo>
                  <a:lnTo>
                    <a:pt x="543191" y="1565691"/>
                  </a:lnTo>
                  <a:close/>
                </a:path>
                <a:path w="3101340" h="2015489">
                  <a:moveTo>
                    <a:pt x="543364" y="1566068"/>
                  </a:moveTo>
                  <a:close/>
                </a:path>
                <a:path w="3101340" h="2015489">
                  <a:moveTo>
                    <a:pt x="543404" y="1566123"/>
                  </a:moveTo>
                  <a:lnTo>
                    <a:pt x="543569" y="1566439"/>
                  </a:lnTo>
                  <a:lnTo>
                    <a:pt x="543404" y="1566123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28285" y="4318067"/>
            <a:ext cx="7804150" cy="1595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1065"/>
              <a:t>THANK</a:t>
            </a:r>
            <a:r>
              <a:rPr dirty="0" sz="10300" spc="-740"/>
              <a:t> </a:t>
            </a:r>
            <a:r>
              <a:rPr dirty="0" sz="10300" spc="-994">
                <a:solidFill>
                  <a:srgbClr val="FFFFFF"/>
                </a:solidFill>
              </a:rPr>
              <a:t>YOU</a:t>
            </a:r>
            <a:endParaRPr sz="10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1"/>
            <a:ext cx="5658485" cy="6303010"/>
            <a:chOff x="12629603" y="3984361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1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8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3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3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0"/>
                  </a:lnTo>
                  <a:lnTo>
                    <a:pt x="746270" y="883433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0"/>
                  </a:moveTo>
                  <a:lnTo>
                    <a:pt x="741150" y="873020"/>
                  </a:lnTo>
                  <a:lnTo>
                    <a:pt x="746270" y="869237"/>
                  </a:lnTo>
                  <a:lnTo>
                    <a:pt x="746270" y="878140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3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2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2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39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1"/>
                  </a:moveTo>
                  <a:lnTo>
                    <a:pt x="739125" y="895094"/>
                  </a:lnTo>
                  <a:lnTo>
                    <a:pt x="746270" y="902239"/>
                  </a:lnTo>
                  <a:lnTo>
                    <a:pt x="746270" y="902761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3"/>
                  </a:lnTo>
                  <a:lnTo>
                    <a:pt x="746270" y="1728089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1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6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0" y="9712819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80"/>
                  </a:moveTo>
                  <a:lnTo>
                    <a:pt x="187707" y="342796"/>
                  </a:lnTo>
                  <a:lnTo>
                    <a:pt x="1009053" y="480"/>
                  </a:lnTo>
                  <a:lnTo>
                    <a:pt x="1010997" y="82"/>
                  </a:lnTo>
                  <a:lnTo>
                    <a:pt x="2139835" y="339249"/>
                  </a:lnTo>
                  <a:lnTo>
                    <a:pt x="2158113" y="386591"/>
                  </a:lnTo>
                  <a:lnTo>
                    <a:pt x="2133243" y="361722"/>
                  </a:lnTo>
                  <a:lnTo>
                    <a:pt x="2132362" y="362481"/>
                  </a:lnTo>
                  <a:lnTo>
                    <a:pt x="2120618" y="350737"/>
                  </a:lnTo>
                  <a:lnTo>
                    <a:pt x="1025402" y="21092"/>
                  </a:lnTo>
                  <a:lnTo>
                    <a:pt x="1040958" y="61613"/>
                  </a:lnTo>
                  <a:lnTo>
                    <a:pt x="1001021" y="21676"/>
                  </a:lnTo>
                  <a:lnTo>
                    <a:pt x="214607" y="348899"/>
                  </a:lnTo>
                  <a:lnTo>
                    <a:pt x="246602" y="380894"/>
                  </a:lnTo>
                  <a:lnTo>
                    <a:pt x="200812" y="360937"/>
                  </a:lnTo>
                  <a:lnTo>
                    <a:pt x="198479" y="390056"/>
                  </a:lnTo>
                  <a:lnTo>
                    <a:pt x="183095" y="374672"/>
                  </a:lnTo>
                  <a:lnTo>
                    <a:pt x="21260" y="574180"/>
                  </a:lnTo>
                  <a:lnTo>
                    <a:pt x="0" y="574180"/>
                  </a:lnTo>
                  <a:close/>
                </a:path>
                <a:path w="2215515" h="574675">
                  <a:moveTo>
                    <a:pt x="2197849" y="574181"/>
                  </a:moveTo>
                  <a:lnTo>
                    <a:pt x="2133243" y="361722"/>
                  </a:lnTo>
                  <a:lnTo>
                    <a:pt x="2158113" y="386591"/>
                  </a:lnTo>
                  <a:lnTo>
                    <a:pt x="2215146" y="574181"/>
                  </a:lnTo>
                  <a:lnTo>
                    <a:pt x="2197849" y="574181"/>
                  </a:lnTo>
                  <a:close/>
                </a:path>
                <a:path w="2215515" h="574675">
                  <a:moveTo>
                    <a:pt x="1861132" y="574181"/>
                  </a:moveTo>
                  <a:lnTo>
                    <a:pt x="2120618" y="350737"/>
                  </a:lnTo>
                  <a:lnTo>
                    <a:pt x="2132362" y="362481"/>
                  </a:lnTo>
                  <a:lnTo>
                    <a:pt x="1886512" y="574181"/>
                  </a:lnTo>
                  <a:lnTo>
                    <a:pt x="1861132" y="574181"/>
                  </a:lnTo>
                  <a:close/>
                </a:path>
                <a:path w="2215515" h="574675">
                  <a:moveTo>
                    <a:pt x="909737" y="574180"/>
                  </a:moveTo>
                  <a:lnTo>
                    <a:pt x="1001021" y="21676"/>
                  </a:lnTo>
                  <a:lnTo>
                    <a:pt x="1040958" y="61613"/>
                  </a:lnTo>
                  <a:lnTo>
                    <a:pt x="1043600" y="68494"/>
                  </a:lnTo>
                  <a:lnTo>
                    <a:pt x="1014829" y="39723"/>
                  </a:lnTo>
                  <a:lnTo>
                    <a:pt x="926537" y="574180"/>
                  </a:lnTo>
                  <a:lnTo>
                    <a:pt x="909737" y="574180"/>
                  </a:lnTo>
                  <a:close/>
                </a:path>
                <a:path w="2215515" h="574675">
                  <a:moveTo>
                    <a:pt x="1220006" y="574181"/>
                  </a:moveTo>
                  <a:lnTo>
                    <a:pt x="1014829" y="39723"/>
                  </a:lnTo>
                  <a:lnTo>
                    <a:pt x="1043600" y="68494"/>
                  </a:lnTo>
                  <a:lnTo>
                    <a:pt x="1237735" y="574181"/>
                  </a:lnTo>
                  <a:lnTo>
                    <a:pt x="1220006" y="574181"/>
                  </a:lnTo>
                  <a:close/>
                </a:path>
                <a:path w="2215515" h="574675">
                  <a:moveTo>
                    <a:pt x="246602" y="380894"/>
                  </a:moveTo>
                  <a:lnTo>
                    <a:pt x="214607" y="348899"/>
                  </a:lnTo>
                  <a:lnTo>
                    <a:pt x="731514" y="574180"/>
                  </a:lnTo>
                  <a:lnTo>
                    <a:pt x="690094" y="574180"/>
                  </a:lnTo>
                  <a:lnTo>
                    <a:pt x="246602" y="380894"/>
                  </a:lnTo>
                  <a:close/>
                </a:path>
                <a:path w="2215515" h="574675">
                  <a:moveTo>
                    <a:pt x="167106" y="574180"/>
                  </a:moveTo>
                  <a:lnTo>
                    <a:pt x="183095" y="374672"/>
                  </a:lnTo>
                  <a:lnTo>
                    <a:pt x="198479" y="390056"/>
                  </a:lnTo>
                  <a:lnTo>
                    <a:pt x="183722" y="574180"/>
                  </a:lnTo>
                  <a:lnTo>
                    <a:pt x="167106" y="574180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290018" y="5317385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8" y="0"/>
                </a:lnTo>
                <a:lnTo>
                  <a:pt x="277896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0018" y="3440438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7" y="0"/>
                </a:lnTo>
                <a:lnTo>
                  <a:pt x="277897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7738" y="7300730"/>
            <a:ext cx="7991474" cy="2562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  <p:sp>
        <p:nvSpPr>
          <p:cNvPr id="12" name="object 12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1806" y="2802385"/>
            <a:ext cx="11863070" cy="4231640"/>
          </a:xfrm>
          <a:prstGeom prst="rect">
            <a:avLst/>
          </a:prstGeom>
        </p:spPr>
        <p:txBody>
          <a:bodyPr wrap="square" lIns="0" tIns="31559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2485"/>
              </a:spcBef>
            </a:pPr>
            <a:r>
              <a:rPr dirty="0" sz="4450" spc="-540">
                <a:solidFill>
                  <a:srgbClr val="FFFFFF"/>
                </a:solidFill>
                <a:latin typeface="Arial Black"/>
                <a:cs typeface="Arial Black"/>
              </a:rPr>
              <a:t>VARIABLES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2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34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containers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storing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values.</a:t>
            </a:r>
            <a:endParaRPr sz="3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535"/>
              </a:spcBef>
            </a:pPr>
            <a:r>
              <a:rPr dirty="0" sz="4450" spc="-495">
                <a:solidFill>
                  <a:srgbClr val="FFFFFF"/>
                </a:solidFill>
                <a:latin typeface="Arial Black"/>
                <a:cs typeface="Arial Black"/>
              </a:rPr>
              <a:t>CREATING</a:t>
            </a:r>
            <a:r>
              <a:rPr dirty="0" sz="445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540">
                <a:solidFill>
                  <a:srgbClr val="FFFFFF"/>
                </a:solidFill>
                <a:latin typeface="Arial Black"/>
                <a:cs typeface="Arial Black"/>
              </a:rPr>
              <a:t>VARIABLES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34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has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no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command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declaring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variable.</a:t>
            </a:r>
            <a:endParaRPr sz="3400">
              <a:latin typeface="Roboto"/>
              <a:cs typeface="Roboto"/>
            </a:endParaRPr>
          </a:p>
          <a:p>
            <a:pPr marL="69215">
              <a:lnSpc>
                <a:spcPct val="100000"/>
              </a:lnSpc>
              <a:spcBef>
                <a:spcPts val="64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created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moment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first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value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Roboto"/>
                <a:cs typeface="Roboto"/>
              </a:rPr>
              <a:t>it.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77" y="3"/>
            <a:ext cx="4081779" cy="5142230"/>
            <a:chOff x="1377" y="3"/>
            <a:chExt cx="4081779" cy="5142230"/>
          </a:xfrm>
        </p:grpSpPr>
        <p:sp>
          <p:nvSpPr>
            <p:cNvPr id="3" name="object 3" descr=""/>
            <p:cNvSpPr/>
            <p:nvPr/>
          </p:nvSpPr>
          <p:spPr>
            <a:xfrm>
              <a:off x="1377" y="3"/>
              <a:ext cx="4081779" cy="4075429"/>
            </a:xfrm>
            <a:custGeom>
              <a:avLst/>
              <a:gdLst/>
              <a:ahLst/>
              <a:cxnLst/>
              <a:rect l="l" t="t" r="r" b="b"/>
              <a:pathLst>
                <a:path w="4081779" h="4075429">
                  <a:moveTo>
                    <a:pt x="0" y="4075335"/>
                  </a:moveTo>
                  <a:lnTo>
                    <a:pt x="0" y="0"/>
                  </a:lnTo>
                  <a:lnTo>
                    <a:pt x="4081433" y="0"/>
                  </a:lnTo>
                  <a:lnTo>
                    <a:pt x="0" y="4075335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77" y="3"/>
              <a:ext cx="2614295" cy="5142230"/>
            </a:xfrm>
            <a:custGeom>
              <a:avLst/>
              <a:gdLst/>
              <a:ahLst/>
              <a:cxnLst/>
              <a:rect l="l" t="t" r="r" b="b"/>
              <a:pathLst>
                <a:path w="2614295" h="5142230">
                  <a:moveTo>
                    <a:pt x="0" y="5141615"/>
                  </a:moveTo>
                  <a:lnTo>
                    <a:pt x="0" y="0"/>
                  </a:lnTo>
                  <a:lnTo>
                    <a:pt x="78200" y="0"/>
                  </a:lnTo>
                  <a:lnTo>
                    <a:pt x="2613750" y="2531783"/>
                  </a:lnTo>
                  <a:lnTo>
                    <a:pt x="0" y="5141615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7" y="3"/>
              <a:ext cx="2891790" cy="2887980"/>
            </a:xfrm>
            <a:custGeom>
              <a:avLst/>
              <a:gdLst/>
              <a:ahLst/>
              <a:cxnLst/>
              <a:rect l="l" t="t" r="r" b="b"/>
              <a:pathLst>
                <a:path w="2891790" h="2887980">
                  <a:moveTo>
                    <a:pt x="0" y="2887366"/>
                  </a:moveTo>
                  <a:lnTo>
                    <a:pt x="0" y="2747234"/>
                  </a:lnTo>
                  <a:lnTo>
                    <a:pt x="2751324" y="0"/>
                  </a:lnTo>
                  <a:lnTo>
                    <a:pt x="2891645" y="0"/>
                  </a:lnTo>
                  <a:lnTo>
                    <a:pt x="0" y="2887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4130314" y="5067204"/>
            <a:ext cx="4156710" cy="5219700"/>
            <a:chOff x="14130314" y="5067204"/>
            <a:chExt cx="4156710" cy="5219700"/>
          </a:xfrm>
        </p:grpSpPr>
        <p:sp>
          <p:nvSpPr>
            <p:cNvPr id="7" name="object 7" descr=""/>
            <p:cNvSpPr/>
            <p:nvPr/>
          </p:nvSpPr>
          <p:spPr>
            <a:xfrm>
              <a:off x="14130314" y="6133484"/>
              <a:ext cx="4156710" cy="4151629"/>
            </a:xfrm>
            <a:custGeom>
              <a:avLst/>
              <a:gdLst/>
              <a:ahLst/>
              <a:cxnLst/>
              <a:rect l="l" t="t" r="r" b="b"/>
              <a:pathLst>
                <a:path w="4156709" h="4151629">
                  <a:moveTo>
                    <a:pt x="4156283" y="0"/>
                  </a:moveTo>
                  <a:lnTo>
                    <a:pt x="4156283" y="4151634"/>
                  </a:lnTo>
                  <a:lnTo>
                    <a:pt x="0" y="4151634"/>
                  </a:lnTo>
                  <a:lnTo>
                    <a:pt x="0" y="4150073"/>
                  </a:lnTo>
                  <a:lnTo>
                    <a:pt x="4156283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672847" y="5067204"/>
              <a:ext cx="2614295" cy="5219700"/>
            </a:xfrm>
            <a:custGeom>
              <a:avLst/>
              <a:gdLst/>
              <a:ahLst/>
              <a:cxnLst/>
              <a:rect l="l" t="t" r="r" b="b"/>
              <a:pathLst>
                <a:path w="2614294" h="5219700">
                  <a:moveTo>
                    <a:pt x="2613750" y="0"/>
                  </a:moveTo>
                  <a:lnTo>
                    <a:pt x="2613750" y="5219700"/>
                  </a:lnTo>
                  <a:lnTo>
                    <a:pt x="0" y="2609832"/>
                  </a:lnTo>
                  <a:lnTo>
                    <a:pt x="261375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316752" y="7321453"/>
              <a:ext cx="2969895" cy="2965450"/>
            </a:xfrm>
            <a:custGeom>
              <a:avLst/>
              <a:gdLst/>
              <a:ahLst/>
              <a:cxnLst/>
              <a:rect l="l" t="t" r="r" b="b"/>
              <a:pathLst>
                <a:path w="2969894" h="2965450">
                  <a:moveTo>
                    <a:pt x="2969845" y="0"/>
                  </a:moveTo>
                  <a:lnTo>
                    <a:pt x="2969845" y="140131"/>
                  </a:lnTo>
                  <a:lnTo>
                    <a:pt x="1555066" y="1552773"/>
                  </a:lnTo>
                  <a:lnTo>
                    <a:pt x="140322" y="2965450"/>
                  </a:lnTo>
                  <a:lnTo>
                    <a:pt x="0" y="2965450"/>
                  </a:lnTo>
                  <a:lnTo>
                    <a:pt x="2969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77116" y="3305524"/>
            <a:ext cx="12128500" cy="3552190"/>
          </a:xfrm>
          <a:prstGeom prst="rect"/>
        </p:spPr>
        <p:txBody>
          <a:bodyPr wrap="square" lIns="0" tIns="224790" rIns="0" bIns="0" rtlCol="0" vert="horz">
            <a:spAutoFit/>
          </a:bodyPr>
          <a:lstStyle/>
          <a:p>
            <a:pPr algn="ctr" marL="152400">
              <a:lnSpc>
                <a:spcPct val="100000"/>
              </a:lnSpc>
              <a:spcBef>
                <a:spcPts val="1770"/>
              </a:spcBef>
            </a:pPr>
            <a:r>
              <a:rPr dirty="0" sz="11350" spc="750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endParaRPr sz="11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dirty="0" sz="9250" spc="505" b="1">
                <a:solidFill>
                  <a:srgbClr val="050544"/>
                </a:solidFill>
                <a:latin typeface="Trebuchet MS"/>
                <a:cs typeface="Trebuchet MS"/>
              </a:rPr>
              <a:t>OUTPUT</a:t>
            </a:r>
            <a:r>
              <a:rPr dirty="0" sz="9250" spc="-985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250" spc="880" b="1">
                <a:solidFill>
                  <a:srgbClr val="050544"/>
                </a:solidFill>
                <a:latin typeface="Trebuchet MS"/>
                <a:cs typeface="Trebuchet MS"/>
              </a:rPr>
              <a:t>VARIABLES</a:t>
            </a:r>
            <a:endParaRPr sz="925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817" y="796563"/>
            <a:ext cx="4229099" cy="23812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99375" y="8436548"/>
            <a:ext cx="1416050" cy="1663064"/>
            <a:chOff x="16599375" y="8436548"/>
            <a:chExt cx="141605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6599375" y="8681190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586854" y="0"/>
                  </a:moveTo>
                  <a:lnTo>
                    <a:pt x="1173708" y="586854"/>
                  </a:lnTo>
                  <a:lnTo>
                    <a:pt x="586854" y="1173708"/>
                  </a:lnTo>
                  <a:lnTo>
                    <a:pt x="0" y="586854"/>
                  </a:lnTo>
                  <a:lnTo>
                    <a:pt x="586854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183441" y="8493497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6" y="774546"/>
                  </a:lnTo>
                  <a:lnTo>
                    <a:pt x="0" y="1549092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186149" y="6391040"/>
            <a:ext cx="0" cy="1858010"/>
          </a:xfrm>
          <a:custGeom>
            <a:avLst/>
            <a:gdLst/>
            <a:ahLst/>
            <a:cxnLst/>
            <a:rect l="l" t="t" r="r" b="b"/>
            <a:pathLst>
              <a:path w="0" h="1858009">
                <a:moveTo>
                  <a:pt x="0" y="1857507"/>
                </a:moveTo>
                <a:lnTo>
                  <a:pt x="0" y="0"/>
                </a:lnTo>
              </a:path>
            </a:pathLst>
          </a:custGeom>
          <a:ln w="47602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2" y="-1786"/>
            <a:ext cx="1339215" cy="2695575"/>
            <a:chOff x="92" y="-1786"/>
            <a:chExt cx="1339215" cy="2695575"/>
          </a:xfrm>
        </p:grpSpPr>
        <p:sp>
          <p:nvSpPr>
            <p:cNvPr id="7" name="object 7" descr=""/>
            <p:cNvSpPr/>
            <p:nvPr/>
          </p:nvSpPr>
          <p:spPr>
            <a:xfrm>
              <a:off x="92" y="0"/>
              <a:ext cx="1339215" cy="2694305"/>
            </a:xfrm>
            <a:custGeom>
              <a:avLst/>
              <a:gdLst/>
              <a:ahLst/>
              <a:cxnLst/>
              <a:rect l="l" t="t" r="r" b="b"/>
              <a:pathLst>
                <a:path w="1339215" h="2694305">
                  <a:moveTo>
                    <a:pt x="0" y="0"/>
                  </a:moveTo>
                  <a:lnTo>
                    <a:pt x="1779" y="0"/>
                  </a:lnTo>
                  <a:lnTo>
                    <a:pt x="1339155" y="1342118"/>
                  </a:lnTo>
                  <a:lnTo>
                    <a:pt x="1339155" y="1349884"/>
                  </a:lnTo>
                  <a:lnTo>
                    <a:pt x="0" y="2693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2" y="-1786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10" h="908685">
                  <a:moveTo>
                    <a:pt x="0" y="0"/>
                  </a:moveTo>
                  <a:lnTo>
                    <a:pt x="905259" y="0"/>
                  </a:lnTo>
                  <a:lnTo>
                    <a:pt x="0" y="908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" y="-1786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60" h="1817370">
                  <a:moveTo>
                    <a:pt x="367682" y="0"/>
                  </a:moveTo>
                  <a:lnTo>
                    <a:pt x="418955" y="0"/>
                  </a:lnTo>
                  <a:lnTo>
                    <a:pt x="1114836" y="698348"/>
                  </a:lnTo>
                  <a:lnTo>
                    <a:pt x="0" y="1817155"/>
                  </a:lnTo>
                  <a:lnTo>
                    <a:pt x="0" y="1765700"/>
                  </a:lnTo>
                  <a:lnTo>
                    <a:pt x="1063580" y="698348"/>
                  </a:lnTo>
                  <a:lnTo>
                    <a:pt x="36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6941049" y="-1786"/>
            <a:ext cx="1343025" cy="2695575"/>
            <a:chOff x="16941049" y="-1786"/>
            <a:chExt cx="1343025" cy="2695575"/>
          </a:xfrm>
        </p:grpSpPr>
        <p:sp>
          <p:nvSpPr>
            <p:cNvPr id="11" name="object 11" descr=""/>
            <p:cNvSpPr/>
            <p:nvPr/>
          </p:nvSpPr>
          <p:spPr>
            <a:xfrm>
              <a:off x="16941049" y="-1786"/>
              <a:ext cx="1343025" cy="2695575"/>
            </a:xfrm>
            <a:custGeom>
              <a:avLst/>
              <a:gdLst/>
              <a:ahLst/>
              <a:cxnLst/>
              <a:rect l="l" t="t" r="r" b="b"/>
              <a:pathLst>
                <a:path w="1343025" h="2695575">
                  <a:moveTo>
                    <a:pt x="1343024" y="0"/>
                  </a:moveTo>
                  <a:lnTo>
                    <a:pt x="0" y="1347787"/>
                  </a:lnTo>
                  <a:lnTo>
                    <a:pt x="1343024" y="2695575"/>
                  </a:lnTo>
                  <a:lnTo>
                    <a:pt x="1343024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378814" y="-1786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09" h="908685">
                  <a:moveTo>
                    <a:pt x="905259" y="0"/>
                  </a:moveTo>
                  <a:lnTo>
                    <a:pt x="0" y="0"/>
                  </a:lnTo>
                  <a:lnTo>
                    <a:pt x="905259" y="908452"/>
                  </a:lnTo>
                  <a:lnTo>
                    <a:pt x="905259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169237" y="-1786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59" h="1817370">
                  <a:moveTo>
                    <a:pt x="747153" y="0"/>
                  </a:moveTo>
                  <a:lnTo>
                    <a:pt x="695880" y="0"/>
                  </a:lnTo>
                  <a:lnTo>
                    <a:pt x="0" y="698348"/>
                  </a:lnTo>
                  <a:lnTo>
                    <a:pt x="1114836" y="1817155"/>
                  </a:lnTo>
                  <a:lnTo>
                    <a:pt x="1114836" y="1765700"/>
                  </a:lnTo>
                  <a:lnTo>
                    <a:pt x="51255" y="698348"/>
                  </a:lnTo>
                  <a:lnTo>
                    <a:pt x="747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028184" y="7508231"/>
            <a:ext cx="1948814" cy="1943735"/>
            <a:chOff x="1028184" y="7508231"/>
            <a:chExt cx="1948814" cy="1943735"/>
          </a:xfrm>
        </p:grpSpPr>
        <p:sp>
          <p:nvSpPr>
            <p:cNvPr id="15" name="object 15" descr=""/>
            <p:cNvSpPr/>
            <p:nvPr/>
          </p:nvSpPr>
          <p:spPr>
            <a:xfrm>
              <a:off x="1033520" y="9427469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51997" y="7508231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9952" y="4747594"/>
            <a:ext cx="10544173" cy="246697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615" rIns="0" bIns="0" rtlCol="0" vert="horz">
            <a:spAutoFit/>
          </a:bodyPr>
          <a:lstStyle/>
          <a:p>
            <a:pPr marL="75311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200" b="1">
                <a:solidFill>
                  <a:srgbClr val="000000"/>
                </a:solidFill>
                <a:latin typeface="Trebuchet MS"/>
                <a:cs typeface="Trebuchet MS"/>
              </a:rPr>
              <a:t>OUTPUT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65" b="1">
                <a:solidFill>
                  <a:srgbClr val="000000"/>
                </a:solidFill>
                <a:latin typeface="Trebuchet MS"/>
                <a:cs typeface="Trebuchet MS"/>
              </a:rPr>
              <a:t>VARIABLES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60720" y="9701114"/>
            <a:ext cx="456692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Output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87252" y="2745557"/>
            <a:ext cx="9939655" cy="1580515"/>
          </a:xfrm>
          <a:prstGeom prst="rect">
            <a:avLst/>
          </a:prstGeom>
        </p:spPr>
        <p:txBody>
          <a:bodyPr wrap="square" lIns="0" tIns="314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dirty="0" sz="3750" spc="-155">
                <a:solidFill>
                  <a:srgbClr val="050544"/>
                </a:solidFill>
                <a:latin typeface="Arial Black"/>
                <a:cs typeface="Arial Black"/>
              </a:rPr>
              <a:t>Output</a:t>
            </a:r>
            <a:r>
              <a:rPr dirty="0" sz="3750" spc="-32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275">
                <a:solidFill>
                  <a:srgbClr val="050544"/>
                </a:solidFill>
                <a:latin typeface="Arial Black"/>
                <a:cs typeface="Arial Black"/>
              </a:rPr>
              <a:t>Variables</a:t>
            </a:r>
            <a:endParaRPr sz="3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Python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print()</a:t>
            </a:r>
            <a:r>
              <a:rPr dirty="0" sz="2900" spc="-1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function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often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used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output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variables.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26218" y="7533654"/>
            <a:ext cx="1024128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In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print()</a:t>
            </a:r>
            <a:r>
              <a:rPr dirty="0" sz="2900" spc="-20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function,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output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multiple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variables,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separated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by a</a:t>
            </a:r>
            <a:r>
              <a:rPr dirty="0" sz="2900" spc="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comma:</a:t>
            </a:r>
            <a:endParaRPr sz="2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57400" cy="4114800"/>
            <a:chOff x="0" y="0"/>
            <a:chExt cx="2057400" cy="41148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5643759" y="6172200"/>
            <a:ext cx="2644775" cy="4114800"/>
            <a:chOff x="15643759" y="6172200"/>
            <a:chExt cx="2644775" cy="4114800"/>
          </a:xfrm>
        </p:grpSpPr>
        <p:sp>
          <p:nvSpPr>
            <p:cNvPr id="7" name="object 7" descr=""/>
            <p:cNvSpPr/>
            <p:nvPr/>
          </p:nvSpPr>
          <p:spPr>
            <a:xfrm>
              <a:off x="16230599" y="6172200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901218" y="8900246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580165" y="7513109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643759" y="8816767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27825" y="8629073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4116614" y="357088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4" h="0">
                <a:moveTo>
                  <a:pt x="0" y="0"/>
                </a:moveTo>
                <a:lnTo>
                  <a:pt x="3905348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06085" y="9929912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5" h="0">
                <a:moveTo>
                  <a:pt x="3905348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998737" y="333264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5">
                <a:moveTo>
                  <a:pt x="0" y="3448191"/>
                </a:moveTo>
                <a:lnTo>
                  <a:pt x="0" y="0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29271" y="6505545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4">
                <a:moveTo>
                  <a:pt x="0" y="0"/>
                </a:moveTo>
                <a:lnTo>
                  <a:pt x="0" y="3448191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6559" y="2393554"/>
            <a:ext cx="10096499" cy="324802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6559" y="6437040"/>
            <a:ext cx="9934574" cy="320992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083859" y="5755035"/>
            <a:ext cx="9926320" cy="471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can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also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use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+</a:t>
            </a:r>
            <a:r>
              <a:rPr dirty="0" sz="2900" spc="-10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operator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output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multiple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variables: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60720" y="9701114"/>
            <a:ext cx="456692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Output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616" rIns="0" bIns="0" rtlCol="0" vert="horz">
            <a:spAutoFit/>
          </a:bodyPr>
          <a:lstStyle/>
          <a:p>
            <a:pPr marL="75311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200" b="1">
                <a:solidFill>
                  <a:srgbClr val="000000"/>
                </a:solidFill>
                <a:latin typeface="Trebuchet MS"/>
                <a:cs typeface="Trebuchet MS"/>
              </a:rPr>
              <a:t>OUTPUT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65" b="1">
                <a:solidFill>
                  <a:srgbClr val="000000"/>
                </a:solidFill>
                <a:latin typeface="Trebuchet MS"/>
                <a:cs typeface="Trebuchet MS"/>
              </a:rPr>
              <a:t>VARIABLES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99375" y="8436548"/>
            <a:ext cx="1416050" cy="1663064"/>
            <a:chOff x="16599375" y="8436548"/>
            <a:chExt cx="141605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6599375" y="8681191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183441" y="8493497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6" y="774546"/>
                  </a:lnTo>
                  <a:lnTo>
                    <a:pt x="0" y="1549092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186149" y="6391042"/>
            <a:ext cx="0" cy="1858010"/>
          </a:xfrm>
          <a:custGeom>
            <a:avLst/>
            <a:gdLst/>
            <a:ahLst/>
            <a:cxnLst/>
            <a:rect l="l" t="t" r="r" b="b"/>
            <a:pathLst>
              <a:path w="0" h="1858009">
                <a:moveTo>
                  <a:pt x="0" y="1857507"/>
                </a:moveTo>
                <a:lnTo>
                  <a:pt x="0" y="0"/>
                </a:lnTo>
              </a:path>
            </a:pathLst>
          </a:custGeom>
          <a:ln w="47602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2" y="-1784"/>
            <a:ext cx="1339215" cy="2695575"/>
            <a:chOff x="92" y="-1784"/>
            <a:chExt cx="1339215" cy="2695575"/>
          </a:xfrm>
        </p:grpSpPr>
        <p:sp>
          <p:nvSpPr>
            <p:cNvPr id="7" name="object 7" descr=""/>
            <p:cNvSpPr/>
            <p:nvPr/>
          </p:nvSpPr>
          <p:spPr>
            <a:xfrm>
              <a:off x="92" y="1"/>
              <a:ext cx="1339215" cy="2694305"/>
            </a:xfrm>
            <a:custGeom>
              <a:avLst/>
              <a:gdLst/>
              <a:ahLst/>
              <a:cxnLst/>
              <a:rect l="l" t="t" r="r" b="b"/>
              <a:pathLst>
                <a:path w="1339215" h="2694305">
                  <a:moveTo>
                    <a:pt x="0" y="0"/>
                  </a:moveTo>
                  <a:lnTo>
                    <a:pt x="1779" y="0"/>
                  </a:lnTo>
                  <a:lnTo>
                    <a:pt x="1339155" y="1342118"/>
                  </a:lnTo>
                  <a:lnTo>
                    <a:pt x="1339155" y="1349884"/>
                  </a:lnTo>
                  <a:lnTo>
                    <a:pt x="0" y="2693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2" y="-1784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10" h="908685">
                  <a:moveTo>
                    <a:pt x="0" y="0"/>
                  </a:moveTo>
                  <a:lnTo>
                    <a:pt x="905259" y="0"/>
                  </a:lnTo>
                  <a:lnTo>
                    <a:pt x="0" y="908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" y="-1784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60" h="1817370">
                  <a:moveTo>
                    <a:pt x="367682" y="0"/>
                  </a:moveTo>
                  <a:lnTo>
                    <a:pt x="418955" y="0"/>
                  </a:lnTo>
                  <a:lnTo>
                    <a:pt x="1114836" y="698348"/>
                  </a:lnTo>
                  <a:lnTo>
                    <a:pt x="0" y="1817155"/>
                  </a:lnTo>
                  <a:lnTo>
                    <a:pt x="0" y="1765700"/>
                  </a:lnTo>
                  <a:lnTo>
                    <a:pt x="1063580" y="698348"/>
                  </a:lnTo>
                  <a:lnTo>
                    <a:pt x="36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6941049" y="-1784"/>
            <a:ext cx="1343025" cy="2695575"/>
            <a:chOff x="16941049" y="-1784"/>
            <a:chExt cx="1343025" cy="2695575"/>
          </a:xfrm>
        </p:grpSpPr>
        <p:sp>
          <p:nvSpPr>
            <p:cNvPr id="11" name="object 11" descr=""/>
            <p:cNvSpPr/>
            <p:nvPr/>
          </p:nvSpPr>
          <p:spPr>
            <a:xfrm>
              <a:off x="16941049" y="-1784"/>
              <a:ext cx="1343025" cy="2695575"/>
            </a:xfrm>
            <a:custGeom>
              <a:avLst/>
              <a:gdLst/>
              <a:ahLst/>
              <a:cxnLst/>
              <a:rect l="l" t="t" r="r" b="b"/>
              <a:pathLst>
                <a:path w="1343025" h="2695575">
                  <a:moveTo>
                    <a:pt x="1343024" y="0"/>
                  </a:moveTo>
                  <a:lnTo>
                    <a:pt x="0" y="1347787"/>
                  </a:lnTo>
                  <a:lnTo>
                    <a:pt x="1343024" y="2695575"/>
                  </a:lnTo>
                  <a:lnTo>
                    <a:pt x="1343024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378814" y="-1784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09" h="908685">
                  <a:moveTo>
                    <a:pt x="905259" y="0"/>
                  </a:moveTo>
                  <a:lnTo>
                    <a:pt x="0" y="0"/>
                  </a:lnTo>
                  <a:lnTo>
                    <a:pt x="905259" y="908452"/>
                  </a:lnTo>
                  <a:lnTo>
                    <a:pt x="905259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169237" y="-1784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59" h="1817370">
                  <a:moveTo>
                    <a:pt x="747153" y="0"/>
                  </a:moveTo>
                  <a:lnTo>
                    <a:pt x="695880" y="0"/>
                  </a:lnTo>
                  <a:lnTo>
                    <a:pt x="0" y="698348"/>
                  </a:lnTo>
                  <a:lnTo>
                    <a:pt x="1114836" y="1817155"/>
                  </a:lnTo>
                  <a:lnTo>
                    <a:pt x="1114836" y="1765700"/>
                  </a:lnTo>
                  <a:lnTo>
                    <a:pt x="51255" y="698348"/>
                  </a:lnTo>
                  <a:lnTo>
                    <a:pt x="747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5" name="object 15" descr=""/>
            <p:cNvSpPr/>
            <p:nvPr/>
          </p:nvSpPr>
          <p:spPr>
            <a:xfrm>
              <a:off x="1033520" y="9427470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6784" y="2829417"/>
            <a:ext cx="10458449" cy="12382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6882" y="5284754"/>
            <a:ext cx="10553699" cy="296227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17614" rIns="0" bIns="0" rtlCol="0" vert="horz">
            <a:spAutoFit/>
          </a:bodyPr>
          <a:lstStyle/>
          <a:p>
            <a:pPr marL="75311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200" b="1">
                <a:solidFill>
                  <a:srgbClr val="000000"/>
                </a:solidFill>
                <a:latin typeface="Trebuchet MS"/>
                <a:cs typeface="Trebuchet MS"/>
              </a:rPr>
              <a:t>OUTPUT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65" b="1">
                <a:solidFill>
                  <a:srgbClr val="000000"/>
                </a:solidFill>
                <a:latin typeface="Trebuchet MS"/>
                <a:cs typeface="Trebuchet MS"/>
              </a:rPr>
              <a:t>VARIABLES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60720" y="9701114"/>
            <a:ext cx="456692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Output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751593" y="4443319"/>
            <a:ext cx="10593705" cy="471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For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numbers,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+</a:t>
            </a:r>
            <a:r>
              <a:rPr dirty="0" sz="2900" spc="-1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character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works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as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mathematical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operator:</a:t>
            </a:r>
            <a:endParaRPr sz="2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57400" cy="4114800"/>
            <a:chOff x="0" y="0"/>
            <a:chExt cx="2057400" cy="41148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5643759" y="6172199"/>
            <a:ext cx="2644775" cy="4114800"/>
            <a:chOff x="15643759" y="6172199"/>
            <a:chExt cx="2644775" cy="4114800"/>
          </a:xfrm>
        </p:grpSpPr>
        <p:sp>
          <p:nvSpPr>
            <p:cNvPr id="7" name="object 7" descr=""/>
            <p:cNvSpPr/>
            <p:nvPr/>
          </p:nvSpPr>
          <p:spPr>
            <a:xfrm>
              <a:off x="16230599" y="6172199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901218" y="8900246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580165" y="7513108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643759" y="8816766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27825" y="8629069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4116614" y="357086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4" h="0">
                <a:moveTo>
                  <a:pt x="0" y="0"/>
                </a:moveTo>
                <a:lnTo>
                  <a:pt x="3905348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06085" y="9929913"/>
            <a:ext cx="3905885" cy="0"/>
          </a:xfrm>
          <a:custGeom>
            <a:avLst/>
            <a:gdLst/>
            <a:ahLst/>
            <a:cxnLst/>
            <a:rect l="l" t="t" r="r" b="b"/>
            <a:pathLst>
              <a:path w="3905885" h="0">
                <a:moveTo>
                  <a:pt x="3905348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998737" y="333263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5">
                <a:moveTo>
                  <a:pt x="0" y="3448191"/>
                </a:moveTo>
                <a:lnTo>
                  <a:pt x="0" y="0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29271" y="6505544"/>
            <a:ext cx="0" cy="3448685"/>
          </a:xfrm>
          <a:custGeom>
            <a:avLst/>
            <a:gdLst/>
            <a:ahLst/>
            <a:cxnLst/>
            <a:rect l="l" t="t" r="r" b="b"/>
            <a:pathLst>
              <a:path w="0" h="3448684">
                <a:moveTo>
                  <a:pt x="0" y="0"/>
                </a:moveTo>
                <a:lnTo>
                  <a:pt x="0" y="3448191"/>
                </a:lnTo>
              </a:path>
            </a:pathLst>
          </a:custGeom>
          <a:ln w="47637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672" y="3772001"/>
            <a:ext cx="8562974" cy="245744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1930" y="7529333"/>
            <a:ext cx="7467599" cy="204787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231694" y="2576237"/>
            <a:ext cx="1466469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print()</a:t>
            </a:r>
            <a:r>
              <a:rPr dirty="0" sz="2900" spc="-10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function,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when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try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combine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string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number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with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+</a:t>
            </a:r>
            <a:r>
              <a:rPr dirty="0" sz="2900" spc="-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operator,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Python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will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give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error: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60720" y="9701114"/>
            <a:ext cx="4566920" cy="37147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Output</a:t>
            </a:r>
            <a:r>
              <a:rPr dirty="0" sz="2000" spc="-5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44700" y="6329920"/>
            <a:ext cx="1441831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2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best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way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output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multiple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variables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in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FF3131"/>
                </a:solidFill>
                <a:latin typeface="Roboto"/>
                <a:cs typeface="Roboto"/>
              </a:rPr>
              <a:t>print()</a:t>
            </a:r>
            <a:r>
              <a:rPr dirty="0" sz="2900" spc="-1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function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is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separate</a:t>
            </a:r>
            <a:r>
              <a:rPr dirty="0" sz="2900" spc="-1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them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with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commas,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which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even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support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different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data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types: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275952" y="1291733"/>
            <a:ext cx="11736705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200" b="1">
                <a:solidFill>
                  <a:srgbClr val="000000"/>
                </a:solidFill>
                <a:latin typeface="Trebuchet MS"/>
                <a:cs typeface="Trebuchet MS"/>
              </a:rPr>
              <a:t>OUTPUT</a:t>
            </a:r>
            <a:r>
              <a:rPr dirty="0" sz="6100" spc="-54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65" b="1">
                <a:solidFill>
                  <a:srgbClr val="000000"/>
                </a:solidFill>
                <a:latin typeface="Trebuchet MS"/>
                <a:cs typeface="Trebuchet MS"/>
              </a:rPr>
              <a:t>VARIABLES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6109" y="4329178"/>
            <a:ext cx="7686040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940" b="1">
                <a:solidFill>
                  <a:srgbClr val="050544"/>
                </a:solidFill>
                <a:latin typeface="Trebuchet MS"/>
                <a:cs typeface="Trebuchet MS"/>
              </a:rPr>
              <a:t>THANK</a:t>
            </a:r>
            <a:r>
              <a:rPr dirty="0" sz="9800" spc="-1019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800" spc="760" b="1">
                <a:solidFill>
                  <a:srgbClr val="050544"/>
                </a:solidFill>
                <a:latin typeface="Trebuchet MS"/>
                <a:cs typeface="Trebuchet MS"/>
              </a:rPr>
              <a:t>YOU</a:t>
            </a:r>
            <a:endParaRPr sz="98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2"/>
            <a:ext cx="2057400" cy="4114800"/>
            <a:chOff x="0" y="2"/>
            <a:chExt cx="2057400" cy="4114800"/>
          </a:xfrm>
        </p:grpSpPr>
        <p:sp>
          <p:nvSpPr>
            <p:cNvPr id="4" name="object 4" descr=""/>
            <p:cNvSpPr/>
            <p:nvPr/>
          </p:nvSpPr>
          <p:spPr>
            <a:xfrm>
              <a:off x="0" y="2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2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5643759" y="6172202"/>
            <a:ext cx="2644775" cy="4114800"/>
            <a:chOff x="15643759" y="6172202"/>
            <a:chExt cx="2644775" cy="4114800"/>
          </a:xfrm>
        </p:grpSpPr>
        <p:sp>
          <p:nvSpPr>
            <p:cNvPr id="8" name="object 8" descr=""/>
            <p:cNvSpPr/>
            <p:nvPr/>
          </p:nvSpPr>
          <p:spPr>
            <a:xfrm>
              <a:off x="16230599" y="6172202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901218" y="8900249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80165" y="7513111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643759" y="8816769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8" y="586854"/>
                  </a:moveTo>
                  <a:lnTo>
                    <a:pt x="586854" y="1173708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8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227825" y="8629072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4971259" y="815917"/>
            <a:ext cx="2288540" cy="2333625"/>
            <a:chOff x="14971259" y="815917"/>
            <a:chExt cx="2288540" cy="2333625"/>
          </a:xfrm>
        </p:grpSpPr>
        <p:sp>
          <p:nvSpPr>
            <p:cNvPr id="14" name="object 14" descr=""/>
            <p:cNvSpPr/>
            <p:nvPr/>
          </p:nvSpPr>
          <p:spPr>
            <a:xfrm>
              <a:off x="14971259" y="859532"/>
              <a:ext cx="2286635" cy="0"/>
            </a:xfrm>
            <a:custGeom>
              <a:avLst/>
              <a:gdLst/>
              <a:ahLst/>
              <a:cxnLst/>
              <a:rect l="l" t="t" r="r" b="b"/>
              <a:pathLst>
                <a:path w="2286634" h="0">
                  <a:moveTo>
                    <a:pt x="0" y="0"/>
                  </a:moveTo>
                  <a:lnTo>
                    <a:pt x="2286073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205414" y="839729"/>
              <a:ext cx="30480" cy="2286000"/>
            </a:xfrm>
            <a:custGeom>
              <a:avLst/>
              <a:gdLst/>
              <a:ahLst/>
              <a:cxnLst/>
              <a:rect l="l" t="t" r="r" b="b"/>
              <a:pathLst>
                <a:path w="30480" h="2286000">
                  <a:moveTo>
                    <a:pt x="0" y="2285933"/>
                  </a:moveTo>
                  <a:lnTo>
                    <a:pt x="30438" y="0"/>
                  </a:lnTo>
                </a:path>
              </a:pathLst>
            </a:custGeom>
            <a:ln w="47559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7" name="object 17" descr=""/>
            <p:cNvSpPr/>
            <p:nvPr/>
          </p:nvSpPr>
          <p:spPr>
            <a:xfrm>
              <a:off x="1033520" y="9427472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7364730" cy="7013575"/>
            <a:chOff x="0" y="0"/>
            <a:chExt cx="7364730" cy="7013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64209" cy="70134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"/>
              <a:ext cx="5453380" cy="4197350"/>
            </a:xfrm>
            <a:custGeom>
              <a:avLst/>
              <a:gdLst/>
              <a:ahLst/>
              <a:cxnLst/>
              <a:rect l="l" t="t" r="r" b="b"/>
              <a:pathLst>
                <a:path w="5453380" h="4197350">
                  <a:moveTo>
                    <a:pt x="1401191" y="4189158"/>
                  </a:moveTo>
                  <a:lnTo>
                    <a:pt x="1401178" y="4164698"/>
                  </a:lnTo>
                  <a:lnTo>
                    <a:pt x="1400352" y="2853486"/>
                  </a:lnTo>
                  <a:lnTo>
                    <a:pt x="1400327" y="2806903"/>
                  </a:lnTo>
                  <a:lnTo>
                    <a:pt x="1400238" y="2805074"/>
                  </a:lnTo>
                  <a:lnTo>
                    <a:pt x="1399565" y="2803398"/>
                  </a:lnTo>
                  <a:lnTo>
                    <a:pt x="1398473" y="2802077"/>
                  </a:lnTo>
                  <a:lnTo>
                    <a:pt x="1384579" y="2784818"/>
                  </a:lnTo>
                  <a:lnTo>
                    <a:pt x="1384579" y="4148099"/>
                  </a:lnTo>
                  <a:lnTo>
                    <a:pt x="1376464" y="4129201"/>
                  </a:lnTo>
                  <a:lnTo>
                    <a:pt x="1376464" y="4171188"/>
                  </a:lnTo>
                  <a:lnTo>
                    <a:pt x="969683" y="3972064"/>
                  </a:lnTo>
                  <a:lnTo>
                    <a:pt x="1046911" y="3427984"/>
                  </a:lnTo>
                  <a:lnTo>
                    <a:pt x="1048918" y="3413772"/>
                  </a:lnTo>
                  <a:lnTo>
                    <a:pt x="1049528" y="3409531"/>
                  </a:lnTo>
                  <a:lnTo>
                    <a:pt x="1376464" y="4171188"/>
                  </a:lnTo>
                  <a:lnTo>
                    <a:pt x="1376464" y="4129201"/>
                  </a:lnTo>
                  <a:lnTo>
                    <a:pt x="1081100" y="3441103"/>
                  </a:lnTo>
                  <a:lnTo>
                    <a:pt x="1054773" y="3379762"/>
                  </a:lnTo>
                  <a:lnTo>
                    <a:pt x="1056208" y="3377400"/>
                  </a:lnTo>
                  <a:lnTo>
                    <a:pt x="1383233" y="2837840"/>
                  </a:lnTo>
                  <a:lnTo>
                    <a:pt x="1383792" y="2836926"/>
                  </a:lnTo>
                  <a:lnTo>
                    <a:pt x="1384579" y="4148099"/>
                  </a:lnTo>
                  <a:lnTo>
                    <a:pt x="1384579" y="2784818"/>
                  </a:lnTo>
                  <a:lnTo>
                    <a:pt x="1378864" y="2777706"/>
                  </a:lnTo>
                  <a:lnTo>
                    <a:pt x="1378864" y="2804172"/>
                  </a:lnTo>
                  <a:lnTo>
                    <a:pt x="1371180" y="2807627"/>
                  </a:lnTo>
                  <a:lnTo>
                    <a:pt x="1371180" y="2825788"/>
                  </a:lnTo>
                  <a:lnTo>
                    <a:pt x="1044143" y="3365335"/>
                  </a:lnTo>
                  <a:lnTo>
                    <a:pt x="1032256" y="3352266"/>
                  </a:lnTo>
                  <a:lnTo>
                    <a:pt x="1032256" y="3413328"/>
                  </a:lnTo>
                  <a:lnTo>
                    <a:pt x="953096" y="3971137"/>
                  </a:lnTo>
                  <a:lnTo>
                    <a:pt x="526478" y="4158488"/>
                  </a:lnTo>
                  <a:lnTo>
                    <a:pt x="1032256" y="3413328"/>
                  </a:lnTo>
                  <a:lnTo>
                    <a:pt x="1032256" y="3352266"/>
                  </a:lnTo>
                  <a:lnTo>
                    <a:pt x="1029754" y="3349510"/>
                  </a:lnTo>
                  <a:lnTo>
                    <a:pt x="1029754" y="3374136"/>
                  </a:lnTo>
                  <a:lnTo>
                    <a:pt x="1026883" y="3374783"/>
                  </a:lnTo>
                  <a:lnTo>
                    <a:pt x="1026883" y="3391738"/>
                  </a:lnTo>
                  <a:lnTo>
                    <a:pt x="506247" y="4158805"/>
                  </a:lnTo>
                  <a:lnTo>
                    <a:pt x="326809" y="3586848"/>
                  </a:lnTo>
                  <a:lnTo>
                    <a:pt x="315277" y="3550132"/>
                  </a:lnTo>
                  <a:lnTo>
                    <a:pt x="345198" y="3543465"/>
                  </a:lnTo>
                  <a:lnTo>
                    <a:pt x="1026883" y="3391738"/>
                  </a:lnTo>
                  <a:lnTo>
                    <a:pt x="1026883" y="3374783"/>
                  </a:lnTo>
                  <a:lnTo>
                    <a:pt x="331343" y="3529596"/>
                  </a:lnTo>
                  <a:lnTo>
                    <a:pt x="332384" y="3528580"/>
                  </a:lnTo>
                  <a:lnTo>
                    <a:pt x="770763" y="3101479"/>
                  </a:lnTo>
                  <a:lnTo>
                    <a:pt x="776681" y="3095714"/>
                  </a:lnTo>
                  <a:lnTo>
                    <a:pt x="1029754" y="3374136"/>
                  </a:lnTo>
                  <a:lnTo>
                    <a:pt x="1029754" y="3349510"/>
                  </a:lnTo>
                  <a:lnTo>
                    <a:pt x="1022654" y="3341700"/>
                  </a:lnTo>
                  <a:lnTo>
                    <a:pt x="790854" y="3086658"/>
                  </a:lnTo>
                  <a:lnTo>
                    <a:pt x="800239" y="3082442"/>
                  </a:lnTo>
                  <a:lnTo>
                    <a:pt x="1371180" y="2825788"/>
                  </a:lnTo>
                  <a:lnTo>
                    <a:pt x="1371180" y="2807627"/>
                  </a:lnTo>
                  <a:lnTo>
                    <a:pt x="787717" y="3069920"/>
                  </a:lnTo>
                  <a:lnTo>
                    <a:pt x="789584" y="3058553"/>
                  </a:lnTo>
                  <a:lnTo>
                    <a:pt x="922362" y="2252040"/>
                  </a:lnTo>
                  <a:lnTo>
                    <a:pt x="924458" y="2239314"/>
                  </a:lnTo>
                  <a:lnTo>
                    <a:pt x="1378864" y="2804172"/>
                  </a:lnTo>
                  <a:lnTo>
                    <a:pt x="1378864" y="2777706"/>
                  </a:lnTo>
                  <a:lnTo>
                    <a:pt x="1033284" y="2348153"/>
                  </a:lnTo>
                  <a:lnTo>
                    <a:pt x="925817" y="2214575"/>
                  </a:lnTo>
                  <a:lnTo>
                    <a:pt x="925487" y="2214130"/>
                  </a:lnTo>
                  <a:lnTo>
                    <a:pt x="925144" y="2213724"/>
                  </a:lnTo>
                  <a:lnTo>
                    <a:pt x="924674" y="2213381"/>
                  </a:lnTo>
                  <a:lnTo>
                    <a:pt x="924140" y="2212911"/>
                  </a:lnTo>
                  <a:lnTo>
                    <a:pt x="923556" y="2212543"/>
                  </a:lnTo>
                  <a:lnTo>
                    <a:pt x="922959" y="2212225"/>
                  </a:lnTo>
                  <a:lnTo>
                    <a:pt x="921791" y="2211667"/>
                  </a:lnTo>
                  <a:lnTo>
                    <a:pt x="920521" y="2211374"/>
                  </a:lnTo>
                  <a:lnTo>
                    <a:pt x="918870" y="2211400"/>
                  </a:lnTo>
                  <a:lnTo>
                    <a:pt x="918260" y="2211451"/>
                  </a:lnTo>
                  <a:lnTo>
                    <a:pt x="907935" y="2212721"/>
                  </a:lnTo>
                  <a:lnTo>
                    <a:pt x="907935" y="2237625"/>
                  </a:lnTo>
                  <a:lnTo>
                    <a:pt x="775182" y="3044152"/>
                  </a:lnTo>
                  <a:lnTo>
                    <a:pt x="765898" y="3008871"/>
                  </a:lnTo>
                  <a:lnTo>
                    <a:pt x="765898" y="3073958"/>
                  </a:lnTo>
                  <a:lnTo>
                    <a:pt x="759053" y="3073057"/>
                  </a:lnTo>
                  <a:lnTo>
                    <a:pt x="759053" y="3089783"/>
                  </a:lnTo>
                  <a:lnTo>
                    <a:pt x="320675" y="3516884"/>
                  </a:lnTo>
                  <a:lnTo>
                    <a:pt x="320725" y="3516719"/>
                  </a:lnTo>
                  <a:lnTo>
                    <a:pt x="445173" y="3060077"/>
                  </a:lnTo>
                  <a:lnTo>
                    <a:pt x="448246" y="3048787"/>
                  </a:lnTo>
                  <a:lnTo>
                    <a:pt x="471906" y="3051911"/>
                  </a:lnTo>
                  <a:lnTo>
                    <a:pt x="759053" y="3089783"/>
                  </a:lnTo>
                  <a:lnTo>
                    <a:pt x="759053" y="3073057"/>
                  </a:lnTo>
                  <a:lnTo>
                    <a:pt x="452653" y="3032658"/>
                  </a:lnTo>
                  <a:lnTo>
                    <a:pt x="598449" y="2497747"/>
                  </a:lnTo>
                  <a:lnTo>
                    <a:pt x="606526" y="2468118"/>
                  </a:lnTo>
                  <a:lnTo>
                    <a:pt x="765898" y="3073958"/>
                  </a:lnTo>
                  <a:lnTo>
                    <a:pt x="765898" y="3008871"/>
                  </a:lnTo>
                  <a:lnTo>
                    <a:pt x="629754" y="2491359"/>
                  </a:lnTo>
                  <a:lnTo>
                    <a:pt x="623404" y="2467241"/>
                  </a:lnTo>
                  <a:lnTo>
                    <a:pt x="616165" y="2439708"/>
                  </a:lnTo>
                  <a:lnTo>
                    <a:pt x="630097" y="2430056"/>
                  </a:lnTo>
                  <a:lnTo>
                    <a:pt x="898906" y="2243886"/>
                  </a:lnTo>
                  <a:lnTo>
                    <a:pt x="907935" y="2237625"/>
                  </a:lnTo>
                  <a:lnTo>
                    <a:pt x="907935" y="2212721"/>
                  </a:lnTo>
                  <a:lnTo>
                    <a:pt x="887006" y="2215273"/>
                  </a:lnTo>
                  <a:lnTo>
                    <a:pt x="887006" y="2231987"/>
                  </a:lnTo>
                  <a:lnTo>
                    <a:pt x="618197" y="2418156"/>
                  </a:lnTo>
                  <a:lnTo>
                    <a:pt x="643026" y="2274074"/>
                  </a:lnTo>
                  <a:lnTo>
                    <a:pt x="645185" y="2261539"/>
                  </a:lnTo>
                  <a:lnTo>
                    <a:pt x="887006" y="2231987"/>
                  </a:lnTo>
                  <a:lnTo>
                    <a:pt x="887006" y="2215273"/>
                  </a:lnTo>
                  <a:lnTo>
                    <a:pt x="638873" y="2245614"/>
                  </a:lnTo>
                  <a:lnTo>
                    <a:pt x="0" y="2040915"/>
                  </a:lnTo>
                  <a:lnTo>
                    <a:pt x="0" y="2058314"/>
                  </a:lnTo>
                  <a:lnTo>
                    <a:pt x="628688" y="2259736"/>
                  </a:lnTo>
                  <a:lnTo>
                    <a:pt x="600608" y="2422855"/>
                  </a:lnTo>
                  <a:lnTo>
                    <a:pt x="0" y="2060054"/>
                  </a:lnTo>
                  <a:lnTo>
                    <a:pt x="0" y="2079396"/>
                  </a:lnTo>
                  <a:lnTo>
                    <a:pt x="595033" y="2438857"/>
                  </a:lnTo>
                  <a:lnTo>
                    <a:pt x="585000" y="2454135"/>
                  </a:lnTo>
                  <a:lnTo>
                    <a:pt x="585000" y="2484310"/>
                  </a:lnTo>
                  <a:lnTo>
                    <a:pt x="436105" y="3030486"/>
                  </a:lnTo>
                  <a:lnTo>
                    <a:pt x="431698" y="3029915"/>
                  </a:lnTo>
                  <a:lnTo>
                    <a:pt x="431698" y="3046603"/>
                  </a:lnTo>
                  <a:lnTo>
                    <a:pt x="307225" y="3503218"/>
                  </a:lnTo>
                  <a:lnTo>
                    <a:pt x="245338" y="3069971"/>
                  </a:lnTo>
                  <a:lnTo>
                    <a:pt x="242112" y="3047339"/>
                  </a:lnTo>
                  <a:lnTo>
                    <a:pt x="238366" y="3021114"/>
                  </a:lnTo>
                  <a:lnTo>
                    <a:pt x="262128" y="3024251"/>
                  </a:lnTo>
                  <a:lnTo>
                    <a:pt x="431698" y="3046603"/>
                  </a:lnTo>
                  <a:lnTo>
                    <a:pt x="431698" y="3029915"/>
                  </a:lnTo>
                  <a:lnTo>
                    <a:pt x="242900" y="3005010"/>
                  </a:lnTo>
                  <a:lnTo>
                    <a:pt x="243459" y="3004147"/>
                  </a:lnTo>
                  <a:lnTo>
                    <a:pt x="585000" y="2484310"/>
                  </a:lnTo>
                  <a:lnTo>
                    <a:pt x="585000" y="2454135"/>
                  </a:lnTo>
                  <a:lnTo>
                    <a:pt x="231495" y="2992183"/>
                  </a:lnTo>
                  <a:lnTo>
                    <a:pt x="0" y="2231428"/>
                  </a:lnTo>
                  <a:lnTo>
                    <a:pt x="0" y="2288222"/>
                  </a:lnTo>
                  <a:lnTo>
                    <a:pt x="218211" y="3005074"/>
                  </a:lnTo>
                  <a:lnTo>
                    <a:pt x="0" y="3047060"/>
                  </a:lnTo>
                  <a:lnTo>
                    <a:pt x="0" y="3063938"/>
                  </a:lnTo>
                  <a:lnTo>
                    <a:pt x="216954" y="3022193"/>
                  </a:lnTo>
                  <a:lnTo>
                    <a:pt x="0" y="3763505"/>
                  </a:lnTo>
                  <a:lnTo>
                    <a:pt x="0" y="3822458"/>
                  </a:lnTo>
                  <a:lnTo>
                    <a:pt x="225920" y="3050540"/>
                  </a:lnTo>
                  <a:lnTo>
                    <a:pt x="295986" y="3541699"/>
                  </a:lnTo>
                  <a:lnTo>
                    <a:pt x="0" y="3922331"/>
                  </a:lnTo>
                  <a:lnTo>
                    <a:pt x="0" y="3949306"/>
                  </a:lnTo>
                  <a:lnTo>
                    <a:pt x="301523" y="3561575"/>
                  </a:lnTo>
                  <a:lnTo>
                    <a:pt x="491058" y="4165663"/>
                  </a:lnTo>
                  <a:lnTo>
                    <a:pt x="0" y="4031729"/>
                  </a:lnTo>
                  <a:lnTo>
                    <a:pt x="0" y="4048925"/>
                  </a:lnTo>
                  <a:lnTo>
                    <a:pt x="501624" y="4185729"/>
                  </a:lnTo>
                  <a:lnTo>
                    <a:pt x="501865" y="4185780"/>
                  </a:lnTo>
                  <a:lnTo>
                    <a:pt x="502653" y="4185894"/>
                  </a:lnTo>
                  <a:lnTo>
                    <a:pt x="503720" y="4185983"/>
                  </a:lnTo>
                  <a:lnTo>
                    <a:pt x="504685" y="4185882"/>
                  </a:lnTo>
                  <a:lnTo>
                    <a:pt x="506069" y="4185488"/>
                  </a:lnTo>
                  <a:lnTo>
                    <a:pt x="506768" y="4185208"/>
                  </a:lnTo>
                  <a:lnTo>
                    <a:pt x="524751" y="4177309"/>
                  </a:lnTo>
                  <a:lnTo>
                    <a:pt x="539038" y="4171035"/>
                  </a:lnTo>
                  <a:lnTo>
                    <a:pt x="960412" y="3985984"/>
                  </a:lnTo>
                  <a:lnTo>
                    <a:pt x="1005827" y="4008209"/>
                  </a:lnTo>
                  <a:lnTo>
                    <a:pt x="1389430" y="4195978"/>
                  </a:lnTo>
                  <a:lnTo>
                    <a:pt x="1391234" y="4196765"/>
                  </a:lnTo>
                  <a:lnTo>
                    <a:pt x="1401064" y="4190085"/>
                  </a:lnTo>
                  <a:lnTo>
                    <a:pt x="1401191" y="4189158"/>
                  </a:lnTo>
                  <a:close/>
                </a:path>
                <a:path w="5453380" h="4197350">
                  <a:moveTo>
                    <a:pt x="5453151" y="145935"/>
                  </a:moveTo>
                  <a:lnTo>
                    <a:pt x="5452961" y="144767"/>
                  </a:lnTo>
                  <a:lnTo>
                    <a:pt x="5452491" y="143637"/>
                  </a:lnTo>
                  <a:lnTo>
                    <a:pt x="5433403" y="102692"/>
                  </a:lnTo>
                  <a:lnTo>
                    <a:pt x="5433403" y="156806"/>
                  </a:lnTo>
                  <a:lnTo>
                    <a:pt x="5266296" y="752233"/>
                  </a:lnTo>
                  <a:lnTo>
                    <a:pt x="5252974" y="733882"/>
                  </a:lnTo>
                  <a:lnTo>
                    <a:pt x="5252974" y="762088"/>
                  </a:lnTo>
                  <a:lnTo>
                    <a:pt x="5233555" y="761403"/>
                  </a:lnTo>
                  <a:lnTo>
                    <a:pt x="5233555" y="777963"/>
                  </a:lnTo>
                  <a:lnTo>
                    <a:pt x="5042687" y="863079"/>
                  </a:lnTo>
                  <a:lnTo>
                    <a:pt x="5035423" y="853249"/>
                  </a:lnTo>
                  <a:lnTo>
                    <a:pt x="5029111" y="844727"/>
                  </a:lnTo>
                  <a:lnTo>
                    <a:pt x="5029111" y="872540"/>
                  </a:lnTo>
                  <a:lnTo>
                    <a:pt x="4616602" y="1286332"/>
                  </a:lnTo>
                  <a:lnTo>
                    <a:pt x="4955895" y="775131"/>
                  </a:lnTo>
                  <a:lnTo>
                    <a:pt x="4956454" y="774293"/>
                  </a:lnTo>
                  <a:lnTo>
                    <a:pt x="5029111" y="872540"/>
                  </a:lnTo>
                  <a:lnTo>
                    <a:pt x="5029111" y="844727"/>
                  </a:lnTo>
                  <a:lnTo>
                    <a:pt x="4972888" y="768756"/>
                  </a:lnTo>
                  <a:lnTo>
                    <a:pt x="4976850" y="768896"/>
                  </a:lnTo>
                  <a:lnTo>
                    <a:pt x="4978184" y="768934"/>
                  </a:lnTo>
                  <a:lnTo>
                    <a:pt x="4980444" y="769023"/>
                  </a:lnTo>
                  <a:lnTo>
                    <a:pt x="5233555" y="777963"/>
                  </a:lnTo>
                  <a:lnTo>
                    <a:pt x="5233555" y="761403"/>
                  </a:lnTo>
                  <a:lnTo>
                    <a:pt x="4963261" y="751840"/>
                  </a:lnTo>
                  <a:lnTo>
                    <a:pt x="4943957" y="622719"/>
                  </a:lnTo>
                  <a:lnTo>
                    <a:pt x="4943957" y="763181"/>
                  </a:lnTo>
                  <a:lnTo>
                    <a:pt x="4569333" y="1327581"/>
                  </a:lnTo>
                  <a:lnTo>
                    <a:pt x="4552975" y="1176299"/>
                  </a:lnTo>
                  <a:lnTo>
                    <a:pt x="4552975" y="1330337"/>
                  </a:lnTo>
                  <a:lnTo>
                    <a:pt x="3914889" y="745604"/>
                  </a:lnTo>
                  <a:lnTo>
                    <a:pt x="3920718" y="743419"/>
                  </a:lnTo>
                  <a:lnTo>
                    <a:pt x="4467453" y="538365"/>
                  </a:lnTo>
                  <a:lnTo>
                    <a:pt x="4552975" y="1330337"/>
                  </a:lnTo>
                  <a:lnTo>
                    <a:pt x="4552975" y="1176299"/>
                  </a:lnTo>
                  <a:lnTo>
                    <a:pt x="4486008" y="556920"/>
                  </a:lnTo>
                  <a:lnTo>
                    <a:pt x="4484268" y="540740"/>
                  </a:lnTo>
                  <a:lnTo>
                    <a:pt x="4516209" y="556196"/>
                  </a:lnTo>
                  <a:lnTo>
                    <a:pt x="4526153" y="561009"/>
                  </a:lnTo>
                  <a:lnTo>
                    <a:pt x="4943957" y="763181"/>
                  </a:lnTo>
                  <a:lnTo>
                    <a:pt x="4943957" y="622719"/>
                  </a:lnTo>
                  <a:lnTo>
                    <a:pt x="4943945" y="734707"/>
                  </a:lnTo>
                  <a:lnTo>
                    <a:pt x="4919980" y="708990"/>
                  </a:lnTo>
                  <a:lnTo>
                    <a:pt x="4919980" y="733196"/>
                  </a:lnTo>
                  <a:lnTo>
                    <a:pt x="4490491" y="525348"/>
                  </a:lnTo>
                  <a:lnTo>
                    <a:pt x="4491101" y="524903"/>
                  </a:lnTo>
                  <a:lnTo>
                    <a:pt x="4630140" y="422186"/>
                  </a:lnTo>
                  <a:lnTo>
                    <a:pt x="4919980" y="733196"/>
                  </a:lnTo>
                  <a:lnTo>
                    <a:pt x="4919980" y="708990"/>
                  </a:lnTo>
                  <a:lnTo>
                    <a:pt x="4708791" y="482333"/>
                  </a:lnTo>
                  <a:lnTo>
                    <a:pt x="4704639" y="477875"/>
                  </a:lnTo>
                  <a:lnTo>
                    <a:pt x="4643539" y="412292"/>
                  </a:lnTo>
                  <a:lnTo>
                    <a:pt x="4644009" y="411949"/>
                  </a:lnTo>
                  <a:lnTo>
                    <a:pt x="4868938" y="245770"/>
                  </a:lnTo>
                  <a:lnTo>
                    <a:pt x="4870666" y="244500"/>
                  </a:lnTo>
                  <a:lnTo>
                    <a:pt x="4943945" y="734707"/>
                  </a:lnTo>
                  <a:lnTo>
                    <a:pt x="4943945" y="622630"/>
                  </a:lnTo>
                  <a:lnTo>
                    <a:pt x="4890363" y="264198"/>
                  </a:lnTo>
                  <a:lnTo>
                    <a:pt x="4890020" y="261937"/>
                  </a:lnTo>
                  <a:lnTo>
                    <a:pt x="5252974" y="762088"/>
                  </a:lnTo>
                  <a:lnTo>
                    <a:pt x="5252974" y="733882"/>
                  </a:lnTo>
                  <a:lnTo>
                    <a:pt x="4964620" y="336524"/>
                  </a:lnTo>
                  <a:lnTo>
                    <a:pt x="4891570" y="235864"/>
                  </a:lnTo>
                  <a:lnTo>
                    <a:pt x="4903648" y="234111"/>
                  </a:lnTo>
                  <a:lnTo>
                    <a:pt x="5433390" y="156806"/>
                  </a:lnTo>
                  <a:lnTo>
                    <a:pt x="5433403" y="102692"/>
                  </a:lnTo>
                  <a:lnTo>
                    <a:pt x="5385600" y="0"/>
                  </a:lnTo>
                  <a:lnTo>
                    <a:pt x="5367350" y="0"/>
                  </a:lnTo>
                  <a:lnTo>
                    <a:pt x="5426811" y="127698"/>
                  </a:lnTo>
                  <a:lnTo>
                    <a:pt x="5188801" y="0"/>
                  </a:lnTo>
                  <a:lnTo>
                    <a:pt x="5153749" y="0"/>
                  </a:lnTo>
                  <a:lnTo>
                    <a:pt x="5418772" y="142201"/>
                  </a:lnTo>
                  <a:lnTo>
                    <a:pt x="4889030" y="219494"/>
                  </a:lnTo>
                  <a:lnTo>
                    <a:pt x="4964087" y="0"/>
                  </a:lnTo>
                  <a:lnTo>
                    <a:pt x="4946586" y="0"/>
                  </a:lnTo>
                  <a:lnTo>
                    <a:pt x="4871351" y="220040"/>
                  </a:lnTo>
                  <a:lnTo>
                    <a:pt x="4857089" y="217017"/>
                  </a:lnTo>
                  <a:lnTo>
                    <a:pt x="4857089" y="233921"/>
                  </a:lnTo>
                  <a:lnTo>
                    <a:pt x="4632160" y="400100"/>
                  </a:lnTo>
                  <a:lnTo>
                    <a:pt x="4618774" y="385737"/>
                  </a:lnTo>
                  <a:lnTo>
                    <a:pt x="4618774" y="409994"/>
                  </a:lnTo>
                  <a:lnTo>
                    <a:pt x="4479264" y="513067"/>
                  </a:lnTo>
                  <a:lnTo>
                    <a:pt x="4376813" y="150355"/>
                  </a:lnTo>
                  <a:lnTo>
                    <a:pt x="4618774" y="409994"/>
                  </a:lnTo>
                  <a:lnTo>
                    <a:pt x="4618774" y="385737"/>
                  </a:lnTo>
                  <a:lnTo>
                    <a:pt x="4383494" y="133248"/>
                  </a:lnTo>
                  <a:lnTo>
                    <a:pt x="4393755" y="135432"/>
                  </a:lnTo>
                  <a:lnTo>
                    <a:pt x="4411904" y="139280"/>
                  </a:lnTo>
                  <a:lnTo>
                    <a:pt x="4857089" y="233921"/>
                  </a:lnTo>
                  <a:lnTo>
                    <a:pt x="4857089" y="217017"/>
                  </a:lnTo>
                  <a:lnTo>
                    <a:pt x="4390390" y="117779"/>
                  </a:lnTo>
                  <a:lnTo>
                    <a:pt x="4731029" y="0"/>
                  </a:lnTo>
                  <a:lnTo>
                    <a:pt x="4680331" y="0"/>
                  </a:lnTo>
                  <a:lnTo>
                    <a:pt x="4366755" y="108419"/>
                  </a:lnTo>
                  <a:lnTo>
                    <a:pt x="4356049" y="0"/>
                  </a:lnTo>
                  <a:lnTo>
                    <a:pt x="4339412" y="0"/>
                  </a:lnTo>
                  <a:lnTo>
                    <a:pt x="4349991" y="107238"/>
                  </a:lnTo>
                  <a:lnTo>
                    <a:pt x="4065460" y="0"/>
                  </a:lnTo>
                  <a:lnTo>
                    <a:pt x="4018483" y="0"/>
                  </a:lnTo>
                  <a:lnTo>
                    <a:pt x="4352709" y="125945"/>
                  </a:lnTo>
                  <a:lnTo>
                    <a:pt x="4457865" y="497852"/>
                  </a:lnTo>
                  <a:lnTo>
                    <a:pt x="3972928" y="0"/>
                  </a:lnTo>
                  <a:lnTo>
                    <a:pt x="3949814" y="0"/>
                  </a:lnTo>
                  <a:lnTo>
                    <a:pt x="4459770" y="523544"/>
                  </a:lnTo>
                  <a:lnTo>
                    <a:pt x="3907853" y="730554"/>
                  </a:lnTo>
                  <a:lnTo>
                    <a:pt x="3921988" y="0"/>
                  </a:lnTo>
                  <a:lnTo>
                    <a:pt x="3905415" y="0"/>
                  </a:lnTo>
                  <a:lnTo>
                    <a:pt x="3891013" y="744728"/>
                  </a:lnTo>
                  <a:lnTo>
                    <a:pt x="3891953" y="746848"/>
                  </a:lnTo>
                  <a:lnTo>
                    <a:pt x="3893769" y="748677"/>
                  </a:lnTo>
                  <a:lnTo>
                    <a:pt x="4183024" y="1013739"/>
                  </a:lnTo>
                  <a:lnTo>
                    <a:pt x="4557954" y="1357299"/>
                  </a:lnTo>
                  <a:lnTo>
                    <a:pt x="4558220" y="1357553"/>
                  </a:lnTo>
                  <a:lnTo>
                    <a:pt x="4559427" y="1358620"/>
                  </a:lnTo>
                  <a:lnTo>
                    <a:pt x="4561052" y="1359281"/>
                  </a:lnTo>
                  <a:lnTo>
                    <a:pt x="4563402" y="1359509"/>
                  </a:lnTo>
                  <a:lnTo>
                    <a:pt x="4564100" y="1359496"/>
                  </a:lnTo>
                  <a:lnTo>
                    <a:pt x="4628261" y="1297978"/>
                  </a:lnTo>
                  <a:lnTo>
                    <a:pt x="5044745" y="880211"/>
                  </a:lnTo>
                  <a:lnTo>
                    <a:pt x="5055171" y="875550"/>
                  </a:lnTo>
                  <a:lnTo>
                    <a:pt x="5246040" y="790435"/>
                  </a:lnTo>
                  <a:lnTo>
                    <a:pt x="5273637" y="778129"/>
                  </a:lnTo>
                  <a:lnTo>
                    <a:pt x="5274805" y="777544"/>
                  </a:lnTo>
                  <a:lnTo>
                    <a:pt x="5279720" y="765670"/>
                  </a:lnTo>
                  <a:lnTo>
                    <a:pt x="5446852" y="170243"/>
                  </a:lnTo>
                  <a:lnTo>
                    <a:pt x="5452986" y="148399"/>
                  </a:lnTo>
                  <a:lnTo>
                    <a:pt x="5453075" y="147764"/>
                  </a:lnTo>
                  <a:lnTo>
                    <a:pt x="5453151" y="145935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58600" y="0"/>
              <a:ext cx="2536190" cy="1638935"/>
            </a:xfrm>
            <a:custGeom>
              <a:avLst/>
              <a:gdLst/>
              <a:ahLst/>
              <a:cxnLst/>
              <a:rect l="l" t="t" r="r" b="b"/>
              <a:pathLst>
                <a:path w="2536190" h="1638935">
                  <a:moveTo>
                    <a:pt x="1962498" y="752865"/>
                  </a:moveTo>
                  <a:lnTo>
                    <a:pt x="1814561" y="604928"/>
                  </a:lnTo>
                  <a:lnTo>
                    <a:pt x="2504931" y="1193703"/>
                  </a:lnTo>
                  <a:lnTo>
                    <a:pt x="1969747" y="0"/>
                  </a:lnTo>
                  <a:lnTo>
                    <a:pt x="1987882" y="0"/>
                  </a:lnTo>
                  <a:lnTo>
                    <a:pt x="2535006" y="1220336"/>
                  </a:lnTo>
                  <a:lnTo>
                    <a:pt x="2535451" y="1221273"/>
                  </a:lnTo>
                  <a:lnTo>
                    <a:pt x="2535721" y="1222291"/>
                  </a:lnTo>
                  <a:lnTo>
                    <a:pt x="2535814" y="1223837"/>
                  </a:lnTo>
                  <a:lnTo>
                    <a:pt x="2535803" y="1224270"/>
                  </a:lnTo>
                  <a:lnTo>
                    <a:pt x="2532548" y="1230406"/>
                  </a:lnTo>
                  <a:lnTo>
                    <a:pt x="2531038" y="1231542"/>
                  </a:lnTo>
                  <a:lnTo>
                    <a:pt x="2529152" y="1232163"/>
                  </a:lnTo>
                  <a:lnTo>
                    <a:pt x="2520995" y="1231735"/>
                  </a:lnTo>
                  <a:lnTo>
                    <a:pt x="2503574" y="1214314"/>
                  </a:lnTo>
                  <a:lnTo>
                    <a:pt x="1962498" y="752865"/>
                  </a:lnTo>
                  <a:close/>
                </a:path>
                <a:path w="2536190" h="1638935">
                  <a:moveTo>
                    <a:pt x="1429812" y="465081"/>
                  </a:moveTo>
                  <a:lnTo>
                    <a:pt x="1399835" y="435104"/>
                  </a:lnTo>
                  <a:lnTo>
                    <a:pt x="1799453" y="596660"/>
                  </a:lnTo>
                  <a:lnTo>
                    <a:pt x="1933595" y="0"/>
                  </a:lnTo>
                  <a:lnTo>
                    <a:pt x="1950572" y="0"/>
                  </a:lnTo>
                  <a:lnTo>
                    <a:pt x="1814561" y="604928"/>
                  </a:lnTo>
                  <a:lnTo>
                    <a:pt x="1962498" y="752865"/>
                  </a:lnTo>
                  <a:lnTo>
                    <a:pt x="1820067" y="631395"/>
                  </a:lnTo>
                  <a:lnTo>
                    <a:pt x="1824105" y="646838"/>
                  </a:lnTo>
                  <a:lnTo>
                    <a:pt x="1786561" y="609295"/>
                  </a:lnTo>
                  <a:lnTo>
                    <a:pt x="1429812" y="465081"/>
                  </a:lnTo>
                  <a:close/>
                </a:path>
                <a:path w="2536190" h="1638935">
                  <a:moveTo>
                    <a:pt x="1400853" y="434225"/>
                  </a:moveTo>
                  <a:lnTo>
                    <a:pt x="1389119" y="422490"/>
                  </a:lnTo>
                  <a:lnTo>
                    <a:pt x="1878464" y="0"/>
                  </a:lnTo>
                  <a:lnTo>
                    <a:pt x="1903812" y="0"/>
                  </a:lnTo>
                  <a:lnTo>
                    <a:pt x="1400853" y="434225"/>
                  </a:lnTo>
                  <a:close/>
                </a:path>
                <a:path w="2536190" h="1638935">
                  <a:moveTo>
                    <a:pt x="1424899" y="463095"/>
                  </a:moveTo>
                  <a:lnTo>
                    <a:pt x="1368389" y="406586"/>
                  </a:lnTo>
                  <a:lnTo>
                    <a:pt x="1273412" y="0"/>
                  </a:lnTo>
                  <a:lnTo>
                    <a:pt x="1290428" y="0"/>
                  </a:lnTo>
                  <a:lnTo>
                    <a:pt x="1389119" y="422490"/>
                  </a:lnTo>
                  <a:lnTo>
                    <a:pt x="1400853" y="434225"/>
                  </a:lnTo>
                  <a:lnTo>
                    <a:pt x="1399835" y="435104"/>
                  </a:lnTo>
                  <a:lnTo>
                    <a:pt x="1429812" y="465081"/>
                  </a:lnTo>
                  <a:lnTo>
                    <a:pt x="1424899" y="463095"/>
                  </a:lnTo>
                  <a:close/>
                </a:path>
                <a:path w="2536190" h="1638935">
                  <a:moveTo>
                    <a:pt x="1982501" y="1203489"/>
                  </a:moveTo>
                  <a:lnTo>
                    <a:pt x="1965087" y="1186075"/>
                  </a:lnTo>
                  <a:lnTo>
                    <a:pt x="2503574" y="1214314"/>
                  </a:lnTo>
                  <a:lnTo>
                    <a:pt x="2520995" y="1231735"/>
                  </a:lnTo>
                  <a:lnTo>
                    <a:pt x="1982501" y="1203489"/>
                  </a:lnTo>
                  <a:close/>
                </a:path>
                <a:path w="2536190" h="1638935">
                  <a:moveTo>
                    <a:pt x="1082680" y="1035328"/>
                  </a:moveTo>
                  <a:lnTo>
                    <a:pt x="1070547" y="1023195"/>
                  </a:lnTo>
                  <a:lnTo>
                    <a:pt x="1786561" y="609295"/>
                  </a:lnTo>
                  <a:lnTo>
                    <a:pt x="1824105" y="646838"/>
                  </a:lnTo>
                  <a:lnTo>
                    <a:pt x="1827976" y="661647"/>
                  </a:lnTo>
                  <a:lnTo>
                    <a:pt x="1791761" y="625432"/>
                  </a:lnTo>
                  <a:lnTo>
                    <a:pt x="1082680" y="1035328"/>
                  </a:lnTo>
                  <a:close/>
                </a:path>
                <a:path w="2536190" h="1638935">
                  <a:moveTo>
                    <a:pt x="1545275" y="1555770"/>
                  </a:moveTo>
                  <a:lnTo>
                    <a:pt x="1528839" y="1539334"/>
                  </a:lnTo>
                  <a:lnTo>
                    <a:pt x="1791761" y="625432"/>
                  </a:lnTo>
                  <a:lnTo>
                    <a:pt x="1827976" y="661647"/>
                  </a:lnTo>
                  <a:lnTo>
                    <a:pt x="1828184" y="662440"/>
                  </a:lnTo>
                  <a:lnTo>
                    <a:pt x="1805008" y="639264"/>
                  </a:lnTo>
                  <a:lnTo>
                    <a:pt x="1548326" y="1531489"/>
                  </a:lnTo>
                  <a:lnTo>
                    <a:pt x="1560057" y="1543220"/>
                  </a:lnTo>
                  <a:lnTo>
                    <a:pt x="1545275" y="1555770"/>
                  </a:lnTo>
                  <a:close/>
                </a:path>
                <a:path w="2536190" h="1638935">
                  <a:moveTo>
                    <a:pt x="1560057" y="1543220"/>
                  </a:moveTo>
                  <a:lnTo>
                    <a:pt x="1548326" y="1531489"/>
                  </a:lnTo>
                  <a:lnTo>
                    <a:pt x="1949290" y="1191074"/>
                  </a:lnTo>
                  <a:lnTo>
                    <a:pt x="1805008" y="639264"/>
                  </a:lnTo>
                  <a:lnTo>
                    <a:pt x="1828184" y="662440"/>
                  </a:lnTo>
                  <a:lnTo>
                    <a:pt x="1965087" y="1186075"/>
                  </a:lnTo>
                  <a:lnTo>
                    <a:pt x="1982501" y="1203489"/>
                  </a:lnTo>
                  <a:lnTo>
                    <a:pt x="1961493" y="1202388"/>
                  </a:lnTo>
                  <a:lnTo>
                    <a:pt x="1560057" y="1543220"/>
                  </a:lnTo>
                  <a:close/>
                </a:path>
                <a:path w="2536190" h="1638935">
                  <a:moveTo>
                    <a:pt x="1014096" y="529238"/>
                  </a:moveTo>
                  <a:lnTo>
                    <a:pt x="1000234" y="515375"/>
                  </a:lnTo>
                  <a:lnTo>
                    <a:pt x="1368906" y="432654"/>
                  </a:lnTo>
                  <a:lnTo>
                    <a:pt x="997915" y="0"/>
                  </a:lnTo>
                  <a:lnTo>
                    <a:pt x="1019748" y="0"/>
                  </a:lnTo>
                  <a:lnTo>
                    <a:pt x="1368389" y="406586"/>
                  </a:lnTo>
                  <a:lnTo>
                    <a:pt x="1424899" y="463095"/>
                  </a:lnTo>
                  <a:lnTo>
                    <a:pt x="1387867" y="448125"/>
                  </a:lnTo>
                  <a:lnTo>
                    <a:pt x="1380214" y="461995"/>
                  </a:lnTo>
                  <a:lnTo>
                    <a:pt x="1368029" y="449810"/>
                  </a:lnTo>
                  <a:lnTo>
                    <a:pt x="1014096" y="529238"/>
                  </a:lnTo>
                  <a:close/>
                </a:path>
                <a:path w="2536190" h="1638935">
                  <a:moveTo>
                    <a:pt x="769131" y="584210"/>
                  </a:moveTo>
                  <a:lnTo>
                    <a:pt x="755260" y="570339"/>
                  </a:lnTo>
                  <a:lnTo>
                    <a:pt x="983991" y="519016"/>
                  </a:lnTo>
                  <a:lnTo>
                    <a:pt x="928186" y="0"/>
                  </a:lnTo>
                  <a:lnTo>
                    <a:pt x="944795" y="0"/>
                  </a:lnTo>
                  <a:lnTo>
                    <a:pt x="1000234" y="515375"/>
                  </a:lnTo>
                  <a:lnTo>
                    <a:pt x="1014096" y="529238"/>
                  </a:lnTo>
                  <a:lnTo>
                    <a:pt x="1002027" y="531946"/>
                  </a:lnTo>
                  <a:lnTo>
                    <a:pt x="1004423" y="554226"/>
                  </a:lnTo>
                  <a:lnTo>
                    <a:pt x="985784" y="535587"/>
                  </a:lnTo>
                  <a:lnTo>
                    <a:pt x="769131" y="584210"/>
                  </a:lnTo>
                  <a:close/>
                </a:path>
                <a:path w="2536190" h="1638935">
                  <a:moveTo>
                    <a:pt x="1075512" y="1039472"/>
                  </a:moveTo>
                  <a:lnTo>
                    <a:pt x="1054339" y="1018299"/>
                  </a:lnTo>
                  <a:lnTo>
                    <a:pt x="1368029" y="449810"/>
                  </a:lnTo>
                  <a:lnTo>
                    <a:pt x="1380214" y="461995"/>
                  </a:lnTo>
                  <a:lnTo>
                    <a:pt x="1070547" y="1023195"/>
                  </a:lnTo>
                  <a:lnTo>
                    <a:pt x="1082680" y="1035328"/>
                  </a:lnTo>
                  <a:lnTo>
                    <a:pt x="1075512" y="1039472"/>
                  </a:lnTo>
                  <a:close/>
                </a:path>
                <a:path w="2536190" h="1638935">
                  <a:moveTo>
                    <a:pt x="760810" y="586078"/>
                  </a:moveTo>
                  <a:lnTo>
                    <a:pt x="739579" y="564846"/>
                  </a:lnTo>
                  <a:lnTo>
                    <a:pt x="891623" y="0"/>
                  </a:lnTo>
                  <a:lnTo>
                    <a:pt x="908769" y="0"/>
                  </a:lnTo>
                  <a:lnTo>
                    <a:pt x="755260" y="570339"/>
                  </a:lnTo>
                  <a:lnTo>
                    <a:pt x="769131" y="584210"/>
                  </a:lnTo>
                  <a:lnTo>
                    <a:pt x="760810" y="586078"/>
                  </a:lnTo>
                  <a:close/>
                </a:path>
                <a:path w="2536190" h="1638935">
                  <a:moveTo>
                    <a:pt x="1068433" y="1043564"/>
                  </a:moveTo>
                  <a:lnTo>
                    <a:pt x="1037030" y="1012161"/>
                  </a:lnTo>
                  <a:lnTo>
                    <a:pt x="985784" y="535587"/>
                  </a:lnTo>
                  <a:lnTo>
                    <a:pt x="1004423" y="554226"/>
                  </a:lnTo>
                  <a:lnTo>
                    <a:pt x="1054339" y="1018299"/>
                  </a:lnTo>
                  <a:lnTo>
                    <a:pt x="1075512" y="1039472"/>
                  </a:lnTo>
                  <a:lnTo>
                    <a:pt x="1068433" y="1043564"/>
                  </a:lnTo>
                  <a:close/>
                </a:path>
                <a:path w="2536190" h="1638935">
                  <a:moveTo>
                    <a:pt x="55614" y="965172"/>
                  </a:moveTo>
                  <a:lnTo>
                    <a:pt x="43402" y="952961"/>
                  </a:lnTo>
                  <a:lnTo>
                    <a:pt x="730469" y="579203"/>
                  </a:lnTo>
                  <a:lnTo>
                    <a:pt x="191105" y="0"/>
                  </a:lnTo>
                  <a:lnTo>
                    <a:pt x="213690" y="0"/>
                  </a:lnTo>
                  <a:lnTo>
                    <a:pt x="739579" y="564846"/>
                  </a:lnTo>
                  <a:lnTo>
                    <a:pt x="760810" y="586078"/>
                  </a:lnTo>
                  <a:lnTo>
                    <a:pt x="757100" y="586910"/>
                  </a:lnTo>
                  <a:lnTo>
                    <a:pt x="811868" y="670110"/>
                  </a:lnTo>
                  <a:lnTo>
                    <a:pt x="736513" y="594755"/>
                  </a:lnTo>
                  <a:lnTo>
                    <a:pt x="55614" y="965172"/>
                  </a:lnTo>
                  <a:close/>
                </a:path>
                <a:path w="2536190" h="1638935">
                  <a:moveTo>
                    <a:pt x="178317" y="1096260"/>
                  </a:moveTo>
                  <a:lnTo>
                    <a:pt x="50183" y="968127"/>
                  </a:lnTo>
                  <a:lnTo>
                    <a:pt x="823142" y="1611643"/>
                  </a:lnTo>
                  <a:lnTo>
                    <a:pt x="736513" y="594755"/>
                  </a:lnTo>
                  <a:lnTo>
                    <a:pt x="811868" y="670110"/>
                  </a:lnTo>
                  <a:lnTo>
                    <a:pt x="812365" y="670864"/>
                  </a:lnTo>
                  <a:lnTo>
                    <a:pt x="754725" y="613224"/>
                  </a:lnTo>
                  <a:lnTo>
                    <a:pt x="838200" y="1592907"/>
                  </a:lnTo>
                  <a:lnTo>
                    <a:pt x="851095" y="1605801"/>
                  </a:lnTo>
                  <a:lnTo>
                    <a:pt x="845486" y="1621014"/>
                  </a:lnTo>
                  <a:lnTo>
                    <a:pt x="860479" y="1636007"/>
                  </a:lnTo>
                  <a:lnTo>
                    <a:pt x="834128" y="1638836"/>
                  </a:lnTo>
                  <a:lnTo>
                    <a:pt x="833508" y="1638918"/>
                  </a:lnTo>
                  <a:lnTo>
                    <a:pt x="832817" y="1638930"/>
                  </a:lnTo>
                  <a:lnTo>
                    <a:pt x="830427" y="1638626"/>
                  </a:lnTo>
                  <a:lnTo>
                    <a:pt x="828975" y="1637946"/>
                  </a:lnTo>
                  <a:lnTo>
                    <a:pt x="178317" y="1096260"/>
                  </a:lnTo>
                  <a:close/>
                </a:path>
                <a:path w="2536190" h="1638935">
                  <a:moveTo>
                    <a:pt x="851095" y="1605801"/>
                  </a:moveTo>
                  <a:lnTo>
                    <a:pt x="838200" y="1592907"/>
                  </a:lnTo>
                  <a:lnTo>
                    <a:pt x="1039703" y="1046333"/>
                  </a:lnTo>
                  <a:lnTo>
                    <a:pt x="754725" y="613224"/>
                  </a:lnTo>
                  <a:lnTo>
                    <a:pt x="812365" y="670864"/>
                  </a:lnTo>
                  <a:lnTo>
                    <a:pt x="1037030" y="1012161"/>
                  </a:lnTo>
                  <a:lnTo>
                    <a:pt x="1068433" y="1043564"/>
                  </a:lnTo>
                  <a:lnTo>
                    <a:pt x="1062141" y="1047201"/>
                  </a:lnTo>
                  <a:lnTo>
                    <a:pt x="1493168" y="1501719"/>
                  </a:lnTo>
                  <a:lnTo>
                    <a:pt x="1052082" y="1060633"/>
                  </a:lnTo>
                  <a:lnTo>
                    <a:pt x="851095" y="1605801"/>
                  </a:lnTo>
                  <a:close/>
                </a:path>
                <a:path w="2536190" h="1638935">
                  <a:moveTo>
                    <a:pt x="29947" y="972739"/>
                  </a:moveTo>
                  <a:lnTo>
                    <a:pt x="28155" y="970948"/>
                  </a:lnTo>
                  <a:lnTo>
                    <a:pt x="27347" y="968898"/>
                  </a:lnTo>
                  <a:lnTo>
                    <a:pt x="0" y="0"/>
                  </a:lnTo>
                  <a:lnTo>
                    <a:pt x="16501" y="0"/>
                  </a:lnTo>
                  <a:lnTo>
                    <a:pt x="43402" y="952961"/>
                  </a:lnTo>
                  <a:lnTo>
                    <a:pt x="55614" y="965172"/>
                  </a:lnTo>
                  <a:lnTo>
                    <a:pt x="50183" y="968127"/>
                  </a:lnTo>
                  <a:lnTo>
                    <a:pt x="178317" y="1096260"/>
                  </a:lnTo>
                  <a:lnTo>
                    <a:pt x="29947" y="972739"/>
                  </a:lnTo>
                  <a:close/>
                </a:path>
                <a:path w="2536190" h="1638935">
                  <a:moveTo>
                    <a:pt x="860479" y="1636007"/>
                  </a:moveTo>
                  <a:lnTo>
                    <a:pt x="845486" y="1621014"/>
                  </a:lnTo>
                  <a:lnTo>
                    <a:pt x="1515267" y="1549088"/>
                  </a:lnTo>
                  <a:lnTo>
                    <a:pt x="1052082" y="1060633"/>
                  </a:lnTo>
                  <a:lnTo>
                    <a:pt x="1493168" y="1501719"/>
                  </a:lnTo>
                  <a:lnTo>
                    <a:pt x="1528839" y="1539334"/>
                  </a:lnTo>
                  <a:lnTo>
                    <a:pt x="1545275" y="1555770"/>
                  </a:lnTo>
                  <a:lnTo>
                    <a:pt x="1538234" y="1561749"/>
                  </a:lnTo>
                  <a:lnTo>
                    <a:pt x="1537437" y="1562451"/>
                  </a:lnTo>
                  <a:lnTo>
                    <a:pt x="1536512" y="1562978"/>
                  </a:lnTo>
                  <a:lnTo>
                    <a:pt x="1535399" y="1563365"/>
                  </a:lnTo>
                  <a:lnTo>
                    <a:pt x="1534861" y="1563528"/>
                  </a:lnTo>
                  <a:lnTo>
                    <a:pt x="1534287" y="1563657"/>
                  </a:lnTo>
                  <a:lnTo>
                    <a:pt x="860479" y="1636007"/>
                  </a:lnTo>
                  <a:close/>
                </a:path>
              </a:pathLst>
            </a:custGeom>
            <a:solidFill>
              <a:srgbClr val="0DE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04747" y="1172212"/>
              <a:ext cx="3410585" cy="2136775"/>
            </a:xfrm>
            <a:custGeom>
              <a:avLst/>
              <a:gdLst/>
              <a:ahLst/>
              <a:cxnLst/>
              <a:rect l="l" t="t" r="r" b="b"/>
              <a:pathLst>
                <a:path w="3410585" h="2136775">
                  <a:moveTo>
                    <a:pt x="1686" y="1055856"/>
                  </a:moveTo>
                  <a:lnTo>
                    <a:pt x="1101" y="1054778"/>
                  </a:lnTo>
                  <a:lnTo>
                    <a:pt x="538" y="1053279"/>
                  </a:lnTo>
                  <a:lnTo>
                    <a:pt x="445" y="1052951"/>
                  </a:lnTo>
                  <a:lnTo>
                    <a:pt x="0" y="1050984"/>
                  </a:lnTo>
                  <a:lnTo>
                    <a:pt x="116" y="1049391"/>
                  </a:lnTo>
                  <a:lnTo>
                    <a:pt x="761" y="1047553"/>
                  </a:lnTo>
                  <a:lnTo>
                    <a:pt x="936" y="1047166"/>
                  </a:lnTo>
                  <a:lnTo>
                    <a:pt x="1218" y="1046720"/>
                  </a:lnTo>
                  <a:lnTo>
                    <a:pt x="1593" y="1046041"/>
                  </a:lnTo>
                  <a:lnTo>
                    <a:pt x="3560" y="1043933"/>
                  </a:lnTo>
                  <a:lnTo>
                    <a:pt x="4755" y="1043207"/>
                  </a:lnTo>
                  <a:lnTo>
                    <a:pt x="6136" y="1042809"/>
                  </a:lnTo>
                  <a:lnTo>
                    <a:pt x="692362" y="854890"/>
                  </a:lnTo>
                  <a:lnTo>
                    <a:pt x="1107788" y="342796"/>
                  </a:lnTo>
                  <a:lnTo>
                    <a:pt x="1108514" y="342187"/>
                  </a:lnTo>
                  <a:lnTo>
                    <a:pt x="1929134" y="480"/>
                  </a:lnTo>
                  <a:lnTo>
                    <a:pt x="1931078" y="82"/>
                  </a:lnTo>
                  <a:lnTo>
                    <a:pt x="3059916" y="339249"/>
                  </a:lnTo>
                  <a:lnTo>
                    <a:pt x="3078195" y="386593"/>
                  </a:lnTo>
                  <a:lnTo>
                    <a:pt x="3053324" y="361722"/>
                  </a:lnTo>
                  <a:lnTo>
                    <a:pt x="3052443" y="362481"/>
                  </a:lnTo>
                  <a:lnTo>
                    <a:pt x="3040699" y="350737"/>
                  </a:lnTo>
                  <a:lnTo>
                    <a:pt x="1945483" y="21092"/>
                  </a:lnTo>
                  <a:lnTo>
                    <a:pt x="1961039" y="61613"/>
                  </a:lnTo>
                  <a:lnTo>
                    <a:pt x="1921102" y="21676"/>
                  </a:lnTo>
                  <a:lnTo>
                    <a:pt x="1134688" y="348899"/>
                  </a:lnTo>
                  <a:lnTo>
                    <a:pt x="1166683" y="380894"/>
                  </a:lnTo>
                  <a:lnTo>
                    <a:pt x="1120893" y="360937"/>
                  </a:lnTo>
                  <a:lnTo>
                    <a:pt x="1118560" y="390056"/>
                  </a:lnTo>
                  <a:lnTo>
                    <a:pt x="1103176" y="374672"/>
                  </a:lnTo>
                  <a:lnTo>
                    <a:pt x="707329" y="862667"/>
                  </a:lnTo>
                  <a:lnTo>
                    <a:pt x="751012" y="929231"/>
                  </a:lnTo>
                  <a:lnTo>
                    <a:pt x="693476" y="871695"/>
                  </a:lnTo>
                  <a:lnTo>
                    <a:pt x="37838" y="1051278"/>
                  </a:lnTo>
                  <a:lnTo>
                    <a:pt x="63146" y="1076586"/>
                  </a:lnTo>
                  <a:lnTo>
                    <a:pt x="37991" y="1068692"/>
                  </a:lnTo>
                  <a:lnTo>
                    <a:pt x="1045313" y="2080699"/>
                  </a:lnTo>
                  <a:lnTo>
                    <a:pt x="1025585" y="2079589"/>
                  </a:lnTo>
                  <a:lnTo>
                    <a:pt x="2659" y="1056663"/>
                  </a:lnTo>
                  <a:lnTo>
                    <a:pt x="1686" y="1055856"/>
                  </a:lnTo>
                  <a:close/>
                </a:path>
                <a:path w="3410585" h="2136775">
                  <a:moveTo>
                    <a:pt x="2356904" y="1021967"/>
                  </a:moveTo>
                  <a:lnTo>
                    <a:pt x="2324362" y="989425"/>
                  </a:lnTo>
                  <a:lnTo>
                    <a:pt x="3388930" y="1465382"/>
                  </a:lnTo>
                  <a:lnTo>
                    <a:pt x="3053324" y="361722"/>
                  </a:lnTo>
                  <a:lnTo>
                    <a:pt x="3078195" y="386593"/>
                  </a:lnTo>
                  <a:lnTo>
                    <a:pt x="3410198" y="1478499"/>
                  </a:lnTo>
                  <a:lnTo>
                    <a:pt x="3410538" y="1480221"/>
                  </a:lnTo>
                  <a:lnTo>
                    <a:pt x="3410421" y="1481626"/>
                  </a:lnTo>
                  <a:lnTo>
                    <a:pt x="3409800" y="1483535"/>
                  </a:lnTo>
                  <a:lnTo>
                    <a:pt x="3409554" y="1484085"/>
                  </a:lnTo>
                  <a:lnTo>
                    <a:pt x="3409103" y="1484712"/>
                  </a:lnTo>
                  <a:lnTo>
                    <a:pt x="3408419" y="1485854"/>
                  </a:lnTo>
                  <a:lnTo>
                    <a:pt x="3407283" y="1486943"/>
                  </a:lnTo>
                  <a:lnTo>
                    <a:pt x="3405878" y="1487669"/>
                  </a:lnTo>
                  <a:lnTo>
                    <a:pt x="3405292" y="1487950"/>
                  </a:lnTo>
                  <a:lnTo>
                    <a:pt x="3391263" y="1493312"/>
                  </a:lnTo>
                  <a:lnTo>
                    <a:pt x="3375441" y="1477490"/>
                  </a:lnTo>
                  <a:lnTo>
                    <a:pt x="2356904" y="1021967"/>
                  </a:lnTo>
                  <a:close/>
                </a:path>
                <a:path w="3410585" h="2136775">
                  <a:moveTo>
                    <a:pt x="2324438" y="989360"/>
                  </a:moveTo>
                  <a:lnTo>
                    <a:pt x="2312698" y="977620"/>
                  </a:lnTo>
                  <a:lnTo>
                    <a:pt x="3040699" y="350737"/>
                  </a:lnTo>
                  <a:lnTo>
                    <a:pt x="3052443" y="362481"/>
                  </a:lnTo>
                  <a:lnTo>
                    <a:pt x="2324438" y="989360"/>
                  </a:lnTo>
                  <a:close/>
                </a:path>
                <a:path w="3410585" h="2136775">
                  <a:moveTo>
                    <a:pt x="1166683" y="380894"/>
                  </a:moveTo>
                  <a:lnTo>
                    <a:pt x="1134688" y="348899"/>
                  </a:lnTo>
                  <a:lnTo>
                    <a:pt x="1817847" y="646637"/>
                  </a:lnTo>
                  <a:lnTo>
                    <a:pt x="1921102" y="21676"/>
                  </a:lnTo>
                  <a:lnTo>
                    <a:pt x="1961039" y="61613"/>
                  </a:lnTo>
                  <a:lnTo>
                    <a:pt x="1963681" y="68494"/>
                  </a:lnTo>
                  <a:lnTo>
                    <a:pt x="1934910" y="39723"/>
                  </a:lnTo>
                  <a:lnTo>
                    <a:pt x="1833329" y="654625"/>
                  </a:lnTo>
                  <a:lnTo>
                    <a:pt x="1897413" y="718710"/>
                  </a:lnTo>
                  <a:lnTo>
                    <a:pt x="1842711" y="681151"/>
                  </a:lnTo>
                  <a:lnTo>
                    <a:pt x="1852177" y="703896"/>
                  </a:lnTo>
                  <a:lnTo>
                    <a:pt x="1809205" y="660924"/>
                  </a:lnTo>
                  <a:lnTo>
                    <a:pt x="1166683" y="380894"/>
                  </a:lnTo>
                  <a:close/>
                </a:path>
                <a:path w="3410585" h="2136775">
                  <a:moveTo>
                    <a:pt x="2288473" y="1722315"/>
                  </a:moveTo>
                  <a:lnTo>
                    <a:pt x="2274469" y="1708311"/>
                  </a:lnTo>
                  <a:lnTo>
                    <a:pt x="3375441" y="1477490"/>
                  </a:lnTo>
                  <a:lnTo>
                    <a:pt x="3391263" y="1493312"/>
                  </a:lnTo>
                  <a:lnTo>
                    <a:pt x="3314489" y="1522654"/>
                  </a:lnTo>
                  <a:lnTo>
                    <a:pt x="3301712" y="1509876"/>
                  </a:lnTo>
                  <a:lnTo>
                    <a:pt x="2288473" y="1722315"/>
                  </a:lnTo>
                  <a:close/>
                </a:path>
                <a:path w="3410585" h="2136775">
                  <a:moveTo>
                    <a:pt x="1897413" y="718710"/>
                  </a:moveTo>
                  <a:lnTo>
                    <a:pt x="1833329" y="654625"/>
                  </a:lnTo>
                  <a:lnTo>
                    <a:pt x="2291899" y="969631"/>
                  </a:lnTo>
                  <a:lnTo>
                    <a:pt x="1934910" y="39723"/>
                  </a:lnTo>
                  <a:lnTo>
                    <a:pt x="1963681" y="68494"/>
                  </a:lnTo>
                  <a:lnTo>
                    <a:pt x="2312698" y="977620"/>
                  </a:lnTo>
                  <a:lnTo>
                    <a:pt x="2324438" y="989360"/>
                  </a:lnTo>
                  <a:lnTo>
                    <a:pt x="2356904" y="1021967"/>
                  </a:lnTo>
                  <a:lnTo>
                    <a:pt x="2316740" y="1004004"/>
                  </a:lnTo>
                  <a:lnTo>
                    <a:pt x="2316176" y="1013395"/>
                  </a:lnTo>
                  <a:lnTo>
                    <a:pt x="2293329" y="990547"/>
                  </a:lnTo>
                  <a:lnTo>
                    <a:pt x="1897413" y="718710"/>
                  </a:lnTo>
                  <a:close/>
                </a:path>
                <a:path w="3410585" h="2136775">
                  <a:moveTo>
                    <a:pt x="2376980" y="1880965"/>
                  </a:moveTo>
                  <a:lnTo>
                    <a:pt x="2364196" y="1868182"/>
                  </a:lnTo>
                  <a:lnTo>
                    <a:pt x="3301712" y="1509876"/>
                  </a:lnTo>
                  <a:lnTo>
                    <a:pt x="3314489" y="1522654"/>
                  </a:lnTo>
                  <a:lnTo>
                    <a:pt x="2376980" y="1880965"/>
                  </a:lnTo>
                  <a:close/>
                </a:path>
                <a:path w="3410585" h="2136775">
                  <a:moveTo>
                    <a:pt x="2041625" y="1141875"/>
                  </a:moveTo>
                  <a:lnTo>
                    <a:pt x="2029355" y="1129605"/>
                  </a:lnTo>
                  <a:lnTo>
                    <a:pt x="2293329" y="990547"/>
                  </a:lnTo>
                  <a:lnTo>
                    <a:pt x="2316176" y="1013395"/>
                  </a:lnTo>
                  <a:lnTo>
                    <a:pt x="2315695" y="1021415"/>
                  </a:lnTo>
                  <a:lnTo>
                    <a:pt x="2300040" y="1005760"/>
                  </a:lnTo>
                  <a:lnTo>
                    <a:pt x="2041625" y="1141875"/>
                  </a:lnTo>
                  <a:close/>
                </a:path>
                <a:path w="3410585" h="2136775">
                  <a:moveTo>
                    <a:pt x="2275084" y="1698060"/>
                  </a:moveTo>
                  <a:lnTo>
                    <a:pt x="2259430" y="1682406"/>
                  </a:lnTo>
                  <a:lnTo>
                    <a:pt x="2300040" y="1005760"/>
                  </a:lnTo>
                  <a:lnTo>
                    <a:pt x="2315695" y="1021415"/>
                  </a:lnTo>
                  <a:lnTo>
                    <a:pt x="2275084" y="1698060"/>
                  </a:lnTo>
                  <a:close/>
                </a:path>
                <a:path w="3410585" h="2136775">
                  <a:moveTo>
                    <a:pt x="1053220" y="1363480"/>
                  </a:moveTo>
                  <a:lnTo>
                    <a:pt x="1041485" y="1351745"/>
                  </a:lnTo>
                  <a:lnTo>
                    <a:pt x="1809205" y="660924"/>
                  </a:lnTo>
                  <a:lnTo>
                    <a:pt x="1852177" y="703896"/>
                  </a:lnTo>
                  <a:lnTo>
                    <a:pt x="1855800" y="712601"/>
                  </a:lnTo>
                  <a:lnTo>
                    <a:pt x="1825063" y="681864"/>
                  </a:lnTo>
                  <a:lnTo>
                    <a:pt x="1819238" y="698944"/>
                  </a:lnTo>
                  <a:lnTo>
                    <a:pt x="1806197" y="685903"/>
                  </a:lnTo>
                  <a:lnTo>
                    <a:pt x="1053220" y="1363480"/>
                  </a:lnTo>
                  <a:close/>
                </a:path>
                <a:path w="3410585" h="2136775">
                  <a:moveTo>
                    <a:pt x="1606466" y="1371090"/>
                  </a:moveTo>
                  <a:lnTo>
                    <a:pt x="1594199" y="1358823"/>
                  </a:lnTo>
                  <a:lnTo>
                    <a:pt x="2014658" y="1137345"/>
                  </a:lnTo>
                  <a:lnTo>
                    <a:pt x="1825063" y="681864"/>
                  </a:lnTo>
                  <a:lnTo>
                    <a:pt x="1855800" y="712601"/>
                  </a:lnTo>
                  <a:lnTo>
                    <a:pt x="2029355" y="1129605"/>
                  </a:lnTo>
                  <a:lnTo>
                    <a:pt x="2041625" y="1141875"/>
                  </a:lnTo>
                  <a:lnTo>
                    <a:pt x="2035750" y="1144970"/>
                  </a:lnTo>
                  <a:lnTo>
                    <a:pt x="2051728" y="1183361"/>
                  </a:lnTo>
                  <a:lnTo>
                    <a:pt x="2021065" y="1152698"/>
                  </a:lnTo>
                  <a:lnTo>
                    <a:pt x="1606466" y="1371090"/>
                  </a:lnTo>
                  <a:close/>
                </a:path>
                <a:path w="3410585" h="2136775">
                  <a:moveTo>
                    <a:pt x="1069670" y="1380375"/>
                  </a:moveTo>
                  <a:lnTo>
                    <a:pt x="1052986" y="1363691"/>
                  </a:lnTo>
                  <a:lnTo>
                    <a:pt x="1573753" y="1367512"/>
                  </a:lnTo>
                  <a:lnTo>
                    <a:pt x="1806197" y="685903"/>
                  </a:lnTo>
                  <a:lnTo>
                    <a:pt x="1819238" y="698944"/>
                  </a:lnTo>
                  <a:lnTo>
                    <a:pt x="1594199" y="1358823"/>
                  </a:lnTo>
                  <a:lnTo>
                    <a:pt x="1606466" y="1371090"/>
                  </a:lnTo>
                  <a:lnTo>
                    <a:pt x="1597784" y="1375664"/>
                  </a:lnTo>
                  <a:lnTo>
                    <a:pt x="1634786" y="1412667"/>
                  </a:lnTo>
                  <a:lnTo>
                    <a:pt x="1601732" y="1396146"/>
                  </a:lnTo>
                  <a:lnTo>
                    <a:pt x="1628522" y="1440033"/>
                  </a:lnTo>
                  <a:lnTo>
                    <a:pt x="1578743" y="1390254"/>
                  </a:lnTo>
                  <a:lnTo>
                    <a:pt x="1574323" y="1395787"/>
                  </a:lnTo>
                  <a:lnTo>
                    <a:pt x="1562535" y="1383999"/>
                  </a:lnTo>
                  <a:lnTo>
                    <a:pt x="1069670" y="1380375"/>
                  </a:lnTo>
                  <a:close/>
                </a:path>
                <a:path w="3410585" h="2136775">
                  <a:moveTo>
                    <a:pt x="1634786" y="1412667"/>
                  </a:moveTo>
                  <a:lnTo>
                    <a:pt x="1597784" y="1375664"/>
                  </a:lnTo>
                  <a:lnTo>
                    <a:pt x="2249465" y="1701365"/>
                  </a:lnTo>
                  <a:lnTo>
                    <a:pt x="2021065" y="1152698"/>
                  </a:lnTo>
                  <a:lnTo>
                    <a:pt x="2051728" y="1183361"/>
                  </a:lnTo>
                  <a:lnTo>
                    <a:pt x="2259430" y="1682406"/>
                  </a:lnTo>
                  <a:lnTo>
                    <a:pt x="2275084" y="1698060"/>
                  </a:lnTo>
                  <a:lnTo>
                    <a:pt x="2274469" y="1708311"/>
                  </a:lnTo>
                  <a:lnTo>
                    <a:pt x="2288473" y="1722315"/>
                  </a:lnTo>
                  <a:lnTo>
                    <a:pt x="2278522" y="1724402"/>
                  </a:lnTo>
                  <a:lnTo>
                    <a:pt x="2311258" y="1779340"/>
                  </a:lnTo>
                  <a:lnTo>
                    <a:pt x="2254116" y="1722198"/>
                  </a:lnTo>
                  <a:lnTo>
                    <a:pt x="1634786" y="1412667"/>
                  </a:lnTo>
                  <a:close/>
                </a:path>
                <a:path w="3410585" h="2136775">
                  <a:moveTo>
                    <a:pt x="1058440" y="1380293"/>
                  </a:moveTo>
                  <a:lnTo>
                    <a:pt x="1025242" y="1347095"/>
                  </a:lnTo>
                  <a:lnTo>
                    <a:pt x="1103176" y="374672"/>
                  </a:lnTo>
                  <a:lnTo>
                    <a:pt x="1118560" y="390056"/>
                  </a:lnTo>
                  <a:lnTo>
                    <a:pt x="1041485" y="1351745"/>
                  </a:lnTo>
                  <a:lnTo>
                    <a:pt x="1053220" y="1363480"/>
                  </a:lnTo>
                  <a:lnTo>
                    <a:pt x="1052986" y="1363691"/>
                  </a:lnTo>
                  <a:lnTo>
                    <a:pt x="1069670" y="1380375"/>
                  </a:lnTo>
                  <a:lnTo>
                    <a:pt x="1058440" y="1380293"/>
                  </a:lnTo>
                  <a:close/>
                </a:path>
                <a:path w="3410585" h="2136775">
                  <a:moveTo>
                    <a:pt x="2053903" y="2127108"/>
                  </a:moveTo>
                  <a:lnTo>
                    <a:pt x="2038608" y="2111812"/>
                  </a:lnTo>
                  <a:lnTo>
                    <a:pt x="2254116" y="1722198"/>
                  </a:lnTo>
                  <a:lnTo>
                    <a:pt x="2311258" y="1779340"/>
                  </a:lnTo>
                  <a:lnTo>
                    <a:pt x="2313330" y="1782818"/>
                  </a:lnTo>
                  <a:lnTo>
                    <a:pt x="2265804" y="1735292"/>
                  </a:lnTo>
                  <a:lnTo>
                    <a:pt x="2065729" y="2097012"/>
                  </a:lnTo>
                  <a:lnTo>
                    <a:pt x="2077496" y="2108779"/>
                  </a:lnTo>
                  <a:lnTo>
                    <a:pt x="2053903" y="2127108"/>
                  </a:lnTo>
                  <a:close/>
                </a:path>
                <a:path w="3410585" h="2136775">
                  <a:moveTo>
                    <a:pt x="2077496" y="2108779"/>
                  </a:moveTo>
                  <a:lnTo>
                    <a:pt x="2065729" y="2097012"/>
                  </a:lnTo>
                  <a:lnTo>
                    <a:pt x="2349769" y="1876354"/>
                  </a:lnTo>
                  <a:lnTo>
                    <a:pt x="2265804" y="1735292"/>
                  </a:lnTo>
                  <a:lnTo>
                    <a:pt x="2313330" y="1782818"/>
                  </a:lnTo>
                  <a:lnTo>
                    <a:pt x="2364196" y="1868182"/>
                  </a:lnTo>
                  <a:lnTo>
                    <a:pt x="2376980" y="1880965"/>
                  </a:lnTo>
                  <a:lnTo>
                    <a:pt x="2364713" y="1885654"/>
                  </a:lnTo>
                  <a:lnTo>
                    <a:pt x="2077496" y="2108779"/>
                  </a:lnTo>
                  <a:close/>
                </a:path>
                <a:path w="3410585" h="2136775">
                  <a:moveTo>
                    <a:pt x="1058118" y="2081418"/>
                  </a:moveTo>
                  <a:lnTo>
                    <a:pt x="1040565" y="2063866"/>
                  </a:lnTo>
                  <a:lnTo>
                    <a:pt x="2023677" y="2119130"/>
                  </a:lnTo>
                  <a:lnTo>
                    <a:pt x="1578743" y="1390254"/>
                  </a:lnTo>
                  <a:lnTo>
                    <a:pt x="1628522" y="1440033"/>
                  </a:lnTo>
                  <a:lnTo>
                    <a:pt x="2038608" y="2111812"/>
                  </a:lnTo>
                  <a:lnTo>
                    <a:pt x="2053903" y="2127108"/>
                  </a:lnTo>
                  <a:lnTo>
                    <a:pt x="2042779" y="2135749"/>
                  </a:lnTo>
                  <a:lnTo>
                    <a:pt x="2041362" y="2136300"/>
                  </a:lnTo>
                  <a:lnTo>
                    <a:pt x="2039922" y="2136475"/>
                  </a:lnTo>
                  <a:lnTo>
                    <a:pt x="2039406" y="2136546"/>
                  </a:lnTo>
                  <a:lnTo>
                    <a:pt x="2038457" y="2136534"/>
                  </a:lnTo>
                  <a:lnTo>
                    <a:pt x="1058118" y="2081418"/>
                  </a:lnTo>
                  <a:close/>
                </a:path>
                <a:path w="3410585" h="2136775">
                  <a:moveTo>
                    <a:pt x="1044403" y="2059062"/>
                  </a:moveTo>
                  <a:lnTo>
                    <a:pt x="1032612" y="2047271"/>
                  </a:lnTo>
                  <a:lnTo>
                    <a:pt x="1562535" y="1383999"/>
                  </a:lnTo>
                  <a:lnTo>
                    <a:pt x="1574323" y="1395787"/>
                  </a:lnTo>
                  <a:lnTo>
                    <a:pt x="1044403" y="2059062"/>
                  </a:lnTo>
                  <a:close/>
                </a:path>
                <a:path w="3410585" h="2136775">
                  <a:moveTo>
                    <a:pt x="2039863" y="2136511"/>
                  </a:moveTo>
                  <a:close/>
                </a:path>
                <a:path w="3410585" h="2136775">
                  <a:moveTo>
                    <a:pt x="63146" y="1076586"/>
                  </a:moveTo>
                  <a:lnTo>
                    <a:pt x="37838" y="1051278"/>
                  </a:lnTo>
                  <a:lnTo>
                    <a:pt x="1011928" y="1356966"/>
                  </a:lnTo>
                  <a:lnTo>
                    <a:pt x="693476" y="871695"/>
                  </a:lnTo>
                  <a:lnTo>
                    <a:pt x="751012" y="929231"/>
                  </a:lnTo>
                  <a:lnTo>
                    <a:pt x="1025242" y="1347095"/>
                  </a:lnTo>
                  <a:lnTo>
                    <a:pt x="1058440" y="1380293"/>
                  </a:lnTo>
                  <a:lnTo>
                    <a:pt x="1039754" y="1380155"/>
                  </a:lnTo>
                  <a:lnTo>
                    <a:pt x="1039603" y="1394266"/>
                  </a:lnTo>
                  <a:lnTo>
                    <a:pt x="1023207" y="1377870"/>
                  </a:lnTo>
                  <a:lnTo>
                    <a:pt x="63146" y="1076586"/>
                  </a:lnTo>
                  <a:close/>
                </a:path>
                <a:path w="3410585" h="2136775">
                  <a:moveTo>
                    <a:pt x="1045313" y="2080699"/>
                  </a:moveTo>
                  <a:lnTo>
                    <a:pt x="1015995" y="2051380"/>
                  </a:lnTo>
                  <a:lnTo>
                    <a:pt x="1023207" y="1377870"/>
                  </a:lnTo>
                  <a:lnTo>
                    <a:pt x="1039603" y="1394266"/>
                  </a:lnTo>
                  <a:lnTo>
                    <a:pt x="1032612" y="2047271"/>
                  </a:lnTo>
                  <a:lnTo>
                    <a:pt x="1044403" y="2059062"/>
                  </a:lnTo>
                  <a:lnTo>
                    <a:pt x="1040565" y="2063866"/>
                  </a:lnTo>
                  <a:lnTo>
                    <a:pt x="1058118" y="2081418"/>
                  </a:lnTo>
                  <a:lnTo>
                    <a:pt x="1045313" y="2080699"/>
                  </a:lnTo>
                  <a:close/>
                </a:path>
                <a:path w="3410585" h="2136775">
                  <a:moveTo>
                    <a:pt x="1018350" y="2077226"/>
                  </a:moveTo>
                  <a:lnTo>
                    <a:pt x="2659" y="1056663"/>
                  </a:lnTo>
                  <a:lnTo>
                    <a:pt x="1025585" y="2079589"/>
                  </a:lnTo>
                  <a:lnTo>
                    <a:pt x="1022508" y="2079416"/>
                  </a:lnTo>
                  <a:lnTo>
                    <a:pt x="1018608" y="2077391"/>
                  </a:lnTo>
                  <a:lnTo>
                    <a:pt x="1018350" y="2077226"/>
                  </a:lnTo>
                  <a:close/>
                </a:path>
                <a:path w="3410585" h="2136775">
                  <a:moveTo>
                    <a:pt x="1018655" y="2077507"/>
                  </a:moveTo>
                  <a:close/>
                </a:path>
                <a:path w="3410585" h="2136775">
                  <a:moveTo>
                    <a:pt x="1018713" y="2077542"/>
                  </a:moveTo>
                  <a:lnTo>
                    <a:pt x="1018987" y="2077770"/>
                  </a:lnTo>
                  <a:lnTo>
                    <a:pt x="1018713" y="2077542"/>
                  </a:lnTo>
                  <a:close/>
                </a:path>
              </a:pathLst>
            </a:custGeom>
            <a:solidFill>
              <a:srgbClr val="11F5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0586487" y="5804262"/>
            <a:ext cx="7701915" cy="4483100"/>
            <a:chOff x="10586487" y="5804262"/>
            <a:chExt cx="7701915" cy="44831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8044" y="5804262"/>
              <a:ext cx="4209954" cy="448273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586479" y="8569946"/>
              <a:ext cx="7701915" cy="1717675"/>
            </a:xfrm>
            <a:custGeom>
              <a:avLst/>
              <a:gdLst/>
              <a:ahLst/>
              <a:cxnLst/>
              <a:rect l="l" t="t" r="r" b="b"/>
              <a:pathLst>
                <a:path w="7701915" h="1717675">
                  <a:moveTo>
                    <a:pt x="6701726" y="863803"/>
                  </a:moveTo>
                  <a:lnTo>
                    <a:pt x="3616350" y="863803"/>
                  </a:lnTo>
                  <a:lnTo>
                    <a:pt x="2590279" y="1373085"/>
                  </a:lnTo>
                  <a:lnTo>
                    <a:pt x="0" y="1373085"/>
                  </a:lnTo>
                  <a:lnTo>
                    <a:pt x="0" y="1394612"/>
                  </a:lnTo>
                  <a:lnTo>
                    <a:pt x="2597454" y="1394612"/>
                  </a:lnTo>
                  <a:lnTo>
                    <a:pt x="3616350" y="885317"/>
                  </a:lnTo>
                  <a:lnTo>
                    <a:pt x="6701726" y="885317"/>
                  </a:lnTo>
                  <a:lnTo>
                    <a:pt x="6701726" y="863803"/>
                  </a:lnTo>
                  <a:close/>
                </a:path>
                <a:path w="7701915" h="1717675">
                  <a:moveTo>
                    <a:pt x="7701508" y="1437347"/>
                  </a:moveTo>
                  <a:lnTo>
                    <a:pt x="7647902" y="1426324"/>
                  </a:lnTo>
                  <a:lnTo>
                    <a:pt x="7602474" y="1412430"/>
                  </a:lnTo>
                  <a:lnTo>
                    <a:pt x="7558710" y="1394968"/>
                  </a:lnTo>
                  <a:lnTo>
                    <a:pt x="7516774" y="1374114"/>
                  </a:lnTo>
                  <a:lnTo>
                    <a:pt x="7476845" y="1350073"/>
                  </a:lnTo>
                  <a:lnTo>
                    <a:pt x="7439101" y="1323009"/>
                  </a:lnTo>
                  <a:lnTo>
                    <a:pt x="7403719" y="1293101"/>
                  </a:lnTo>
                  <a:lnTo>
                    <a:pt x="7370864" y="1260551"/>
                  </a:lnTo>
                  <a:lnTo>
                    <a:pt x="7340727" y="1225524"/>
                  </a:lnTo>
                  <a:lnTo>
                    <a:pt x="7313485" y="1188212"/>
                  </a:lnTo>
                  <a:lnTo>
                    <a:pt x="7289292" y="1148778"/>
                  </a:lnTo>
                  <a:lnTo>
                    <a:pt x="7268350" y="1107427"/>
                  </a:lnTo>
                  <a:lnTo>
                    <a:pt x="7250811" y="1064336"/>
                  </a:lnTo>
                  <a:lnTo>
                    <a:pt x="7236866" y="1019670"/>
                  </a:lnTo>
                  <a:lnTo>
                    <a:pt x="7226694" y="973632"/>
                  </a:lnTo>
                  <a:lnTo>
                    <a:pt x="7220458" y="926401"/>
                  </a:lnTo>
                  <a:lnTo>
                    <a:pt x="7218350" y="870966"/>
                  </a:lnTo>
                  <a:lnTo>
                    <a:pt x="7211174" y="863803"/>
                  </a:lnTo>
                  <a:lnTo>
                    <a:pt x="7196823" y="863803"/>
                  </a:lnTo>
                  <a:lnTo>
                    <a:pt x="7189648" y="870966"/>
                  </a:lnTo>
                  <a:lnTo>
                    <a:pt x="7191667" y="927125"/>
                  </a:lnTo>
                  <a:lnTo>
                    <a:pt x="7197611" y="974991"/>
                  </a:lnTo>
                  <a:lnTo>
                    <a:pt x="7207326" y="1021588"/>
                  </a:lnTo>
                  <a:lnTo>
                    <a:pt x="7220636" y="1066774"/>
                  </a:lnTo>
                  <a:lnTo>
                    <a:pt x="7237400" y="1110373"/>
                  </a:lnTo>
                  <a:lnTo>
                    <a:pt x="7257453" y="1152258"/>
                  </a:lnTo>
                  <a:lnTo>
                    <a:pt x="7280618" y="1192276"/>
                  </a:lnTo>
                  <a:lnTo>
                    <a:pt x="7306742" y="1230261"/>
                  </a:lnTo>
                  <a:lnTo>
                    <a:pt x="7335672" y="1266075"/>
                  </a:lnTo>
                  <a:lnTo>
                    <a:pt x="7367232" y="1299565"/>
                  </a:lnTo>
                  <a:lnTo>
                    <a:pt x="7401268" y="1330579"/>
                  </a:lnTo>
                  <a:lnTo>
                    <a:pt x="7437615" y="1358976"/>
                  </a:lnTo>
                  <a:lnTo>
                    <a:pt x="7476122" y="1384592"/>
                  </a:lnTo>
                  <a:lnTo>
                    <a:pt x="7516622" y="1407274"/>
                  </a:lnTo>
                  <a:lnTo>
                    <a:pt x="7558951" y="1426883"/>
                  </a:lnTo>
                  <a:lnTo>
                    <a:pt x="7602944" y="1443278"/>
                  </a:lnTo>
                  <a:lnTo>
                    <a:pt x="7648435" y="1456283"/>
                  </a:lnTo>
                  <a:lnTo>
                    <a:pt x="7701508" y="1466507"/>
                  </a:lnTo>
                  <a:lnTo>
                    <a:pt x="7701508" y="1437347"/>
                  </a:lnTo>
                  <a:close/>
                </a:path>
                <a:path w="7701915" h="1717675">
                  <a:moveTo>
                    <a:pt x="7701508" y="419735"/>
                  </a:moveTo>
                  <a:lnTo>
                    <a:pt x="7646225" y="432790"/>
                  </a:lnTo>
                  <a:lnTo>
                    <a:pt x="7603337" y="448424"/>
                  </a:lnTo>
                  <a:lnTo>
                    <a:pt x="7562558" y="468020"/>
                  </a:lnTo>
                  <a:lnTo>
                    <a:pt x="7524102" y="491324"/>
                  </a:lnTo>
                  <a:lnTo>
                    <a:pt x="7488225" y="518121"/>
                  </a:lnTo>
                  <a:lnTo>
                    <a:pt x="7455128" y="548182"/>
                  </a:lnTo>
                  <a:lnTo>
                    <a:pt x="7425068" y="581253"/>
                  </a:lnTo>
                  <a:lnTo>
                    <a:pt x="7398258" y="617131"/>
                  </a:lnTo>
                  <a:lnTo>
                    <a:pt x="7374941" y="655574"/>
                  </a:lnTo>
                  <a:lnTo>
                    <a:pt x="7355345" y="696353"/>
                  </a:lnTo>
                  <a:lnTo>
                    <a:pt x="7339698" y="739228"/>
                  </a:lnTo>
                  <a:lnTo>
                    <a:pt x="7328243" y="783971"/>
                  </a:lnTo>
                  <a:lnTo>
                    <a:pt x="7321194" y="830351"/>
                  </a:lnTo>
                  <a:lnTo>
                    <a:pt x="7318794" y="878141"/>
                  </a:lnTo>
                  <a:lnTo>
                    <a:pt x="7325969" y="885317"/>
                  </a:lnTo>
                  <a:lnTo>
                    <a:pt x="7340320" y="885317"/>
                  </a:lnTo>
                  <a:lnTo>
                    <a:pt x="7340320" y="878141"/>
                  </a:lnTo>
                  <a:lnTo>
                    <a:pt x="7347496" y="885317"/>
                  </a:lnTo>
                  <a:lnTo>
                    <a:pt x="7347877" y="878141"/>
                  </a:lnTo>
                  <a:lnTo>
                    <a:pt x="7350036" y="837158"/>
                  </a:lnTo>
                  <a:lnTo>
                    <a:pt x="7357491" y="790435"/>
                  </a:lnTo>
                  <a:lnTo>
                    <a:pt x="7369594" y="745413"/>
                  </a:lnTo>
                  <a:lnTo>
                    <a:pt x="7386104" y="702386"/>
                  </a:lnTo>
                  <a:lnTo>
                    <a:pt x="7406767" y="661619"/>
                  </a:lnTo>
                  <a:lnTo>
                    <a:pt x="7431303" y="623404"/>
                  </a:lnTo>
                  <a:lnTo>
                    <a:pt x="7459485" y="588035"/>
                  </a:lnTo>
                  <a:lnTo>
                    <a:pt x="7491044" y="555764"/>
                  </a:lnTo>
                  <a:lnTo>
                    <a:pt x="7525728" y="526884"/>
                  </a:lnTo>
                  <a:lnTo>
                    <a:pt x="7563294" y="501688"/>
                  </a:lnTo>
                  <a:lnTo>
                    <a:pt x="7603464" y="480441"/>
                  </a:lnTo>
                  <a:lnTo>
                    <a:pt x="7645997" y="463423"/>
                  </a:lnTo>
                  <a:lnTo>
                    <a:pt x="7690625" y="450913"/>
                  </a:lnTo>
                  <a:lnTo>
                    <a:pt x="7701508" y="449110"/>
                  </a:lnTo>
                  <a:lnTo>
                    <a:pt x="7701508" y="419735"/>
                  </a:lnTo>
                  <a:close/>
                </a:path>
                <a:path w="7701915" h="1717675">
                  <a:moveTo>
                    <a:pt x="7701508" y="152082"/>
                  </a:moveTo>
                  <a:lnTo>
                    <a:pt x="7637196" y="162293"/>
                  </a:lnTo>
                  <a:lnTo>
                    <a:pt x="7592200" y="173189"/>
                  </a:lnTo>
                  <a:lnTo>
                    <a:pt x="7548346" y="186766"/>
                  </a:lnTo>
                  <a:lnTo>
                    <a:pt x="7505725" y="202907"/>
                  </a:lnTo>
                  <a:lnTo>
                    <a:pt x="7464412" y="221538"/>
                  </a:lnTo>
                  <a:lnTo>
                    <a:pt x="7424509" y="242570"/>
                  </a:lnTo>
                  <a:lnTo>
                    <a:pt x="7386129" y="265899"/>
                  </a:lnTo>
                  <a:lnTo>
                    <a:pt x="7349337" y="291439"/>
                  </a:lnTo>
                  <a:lnTo>
                    <a:pt x="7314247" y="319100"/>
                  </a:lnTo>
                  <a:lnTo>
                    <a:pt x="7280935" y="348792"/>
                  </a:lnTo>
                  <a:lnTo>
                    <a:pt x="7249515" y="380415"/>
                  </a:lnTo>
                  <a:lnTo>
                    <a:pt x="7220064" y="413893"/>
                  </a:lnTo>
                  <a:lnTo>
                    <a:pt x="7192683" y="449135"/>
                  </a:lnTo>
                  <a:lnTo>
                    <a:pt x="7167473" y="486029"/>
                  </a:lnTo>
                  <a:lnTo>
                    <a:pt x="7144512" y="524510"/>
                  </a:lnTo>
                  <a:lnTo>
                    <a:pt x="7123900" y="564476"/>
                  </a:lnTo>
                  <a:lnTo>
                    <a:pt x="7105739" y="605828"/>
                  </a:lnTo>
                  <a:lnTo>
                    <a:pt x="7090105" y="648487"/>
                  </a:lnTo>
                  <a:lnTo>
                    <a:pt x="7077113" y="692353"/>
                  </a:lnTo>
                  <a:lnTo>
                    <a:pt x="7066839" y="737349"/>
                  </a:lnTo>
                  <a:lnTo>
                    <a:pt x="7059384" y="783374"/>
                  </a:lnTo>
                  <a:lnTo>
                    <a:pt x="7054850" y="830338"/>
                  </a:lnTo>
                  <a:lnTo>
                    <a:pt x="7053313" y="878141"/>
                  </a:lnTo>
                  <a:lnTo>
                    <a:pt x="7055663" y="883412"/>
                  </a:lnTo>
                  <a:lnTo>
                    <a:pt x="7061390" y="888009"/>
                  </a:lnTo>
                  <a:lnTo>
                    <a:pt x="7068452" y="891260"/>
                  </a:lnTo>
                  <a:lnTo>
                    <a:pt x="7074840" y="892492"/>
                  </a:lnTo>
                  <a:lnTo>
                    <a:pt x="7084149" y="891260"/>
                  </a:lnTo>
                  <a:lnTo>
                    <a:pt x="7090092" y="888009"/>
                  </a:lnTo>
                  <a:lnTo>
                    <a:pt x="7091997" y="883412"/>
                  </a:lnTo>
                  <a:lnTo>
                    <a:pt x="7089191" y="878141"/>
                  </a:lnTo>
                  <a:lnTo>
                    <a:pt x="7090778" y="831837"/>
                  </a:lnTo>
                  <a:lnTo>
                    <a:pt x="7095477" y="786231"/>
                  </a:lnTo>
                  <a:lnTo>
                    <a:pt x="7103186" y="741464"/>
                  </a:lnTo>
                  <a:lnTo>
                    <a:pt x="7113803" y="697623"/>
                  </a:lnTo>
                  <a:lnTo>
                    <a:pt x="7127227" y="654824"/>
                  </a:lnTo>
                  <a:lnTo>
                    <a:pt x="7143343" y="613181"/>
                  </a:lnTo>
                  <a:lnTo>
                    <a:pt x="7162051" y="572820"/>
                  </a:lnTo>
                  <a:lnTo>
                    <a:pt x="7183260" y="533831"/>
                  </a:lnTo>
                  <a:lnTo>
                    <a:pt x="7206869" y="496341"/>
                  </a:lnTo>
                  <a:lnTo>
                    <a:pt x="7232751" y="460451"/>
                  </a:lnTo>
                  <a:lnTo>
                    <a:pt x="7260831" y="426288"/>
                  </a:lnTo>
                  <a:lnTo>
                    <a:pt x="7290994" y="393954"/>
                  </a:lnTo>
                  <a:lnTo>
                    <a:pt x="7323137" y="363562"/>
                  </a:lnTo>
                  <a:lnTo>
                    <a:pt x="7357148" y="335229"/>
                  </a:lnTo>
                  <a:lnTo>
                    <a:pt x="7392949" y="309054"/>
                  </a:lnTo>
                  <a:lnTo>
                    <a:pt x="7430414" y="285165"/>
                  </a:lnTo>
                  <a:lnTo>
                    <a:pt x="7469454" y="263664"/>
                  </a:lnTo>
                  <a:lnTo>
                    <a:pt x="7509954" y="244665"/>
                  </a:lnTo>
                  <a:lnTo>
                    <a:pt x="7551814" y="228282"/>
                  </a:lnTo>
                  <a:lnTo>
                    <a:pt x="7594943" y="214630"/>
                  </a:lnTo>
                  <a:lnTo>
                    <a:pt x="7639228" y="203809"/>
                  </a:lnTo>
                  <a:lnTo>
                    <a:pt x="7684579" y="195948"/>
                  </a:lnTo>
                  <a:lnTo>
                    <a:pt x="7701508" y="194195"/>
                  </a:lnTo>
                  <a:lnTo>
                    <a:pt x="7701508" y="152082"/>
                  </a:lnTo>
                  <a:close/>
                </a:path>
                <a:path w="7701915" h="1717675">
                  <a:moveTo>
                    <a:pt x="7701508" y="0"/>
                  </a:moveTo>
                  <a:lnTo>
                    <a:pt x="7641920" y="7378"/>
                  </a:lnTo>
                  <a:lnTo>
                    <a:pt x="7595717" y="16167"/>
                  </a:lnTo>
                  <a:lnTo>
                    <a:pt x="7550404" y="27330"/>
                  </a:lnTo>
                  <a:lnTo>
                    <a:pt x="7506043" y="40779"/>
                  </a:lnTo>
                  <a:lnTo>
                    <a:pt x="7462710" y="56451"/>
                  </a:lnTo>
                  <a:lnTo>
                    <a:pt x="7420470" y="74295"/>
                  </a:lnTo>
                  <a:lnTo>
                    <a:pt x="7379386" y="94234"/>
                  </a:lnTo>
                  <a:lnTo>
                    <a:pt x="7339533" y="116192"/>
                  </a:lnTo>
                  <a:lnTo>
                    <a:pt x="7300963" y="140119"/>
                  </a:lnTo>
                  <a:lnTo>
                    <a:pt x="7263752" y="165938"/>
                  </a:lnTo>
                  <a:lnTo>
                    <a:pt x="7227964" y="193573"/>
                  </a:lnTo>
                  <a:lnTo>
                    <a:pt x="7193674" y="222986"/>
                  </a:lnTo>
                  <a:lnTo>
                    <a:pt x="7160946" y="254076"/>
                  </a:lnTo>
                  <a:lnTo>
                    <a:pt x="7129831" y="286804"/>
                  </a:lnTo>
                  <a:lnTo>
                    <a:pt x="7100430" y="321081"/>
                  </a:lnTo>
                  <a:lnTo>
                    <a:pt x="7072770" y="356857"/>
                  </a:lnTo>
                  <a:lnTo>
                    <a:pt x="7046950" y="394055"/>
                  </a:lnTo>
                  <a:lnTo>
                    <a:pt x="7023011" y="432612"/>
                  </a:lnTo>
                  <a:lnTo>
                    <a:pt x="7001053" y="472452"/>
                  </a:lnTo>
                  <a:lnTo>
                    <a:pt x="6981101" y="513524"/>
                  </a:lnTo>
                  <a:lnTo>
                    <a:pt x="6963257" y="555764"/>
                  </a:lnTo>
                  <a:lnTo>
                    <a:pt x="6947573" y="599084"/>
                  </a:lnTo>
                  <a:lnTo>
                    <a:pt x="6934124" y="643420"/>
                  </a:lnTo>
                  <a:lnTo>
                    <a:pt x="6922960" y="688721"/>
                  </a:lnTo>
                  <a:lnTo>
                    <a:pt x="6914172" y="734910"/>
                  </a:lnTo>
                  <a:lnTo>
                    <a:pt x="6907809" y="781926"/>
                  </a:lnTo>
                  <a:lnTo>
                    <a:pt x="6903936" y="829691"/>
                  </a:lnTo>
                  <a:lnTo>
                    <a:pt x="6902628" y="878141"/>
                  </a:lnTo>
                  <a:lnTo>
                    <a:pt x="6903936" y="926604"/>
                  </a:lnTo>
                  <a:lnTo>
                    <a:pt x="6907809" y="974369"/>
                  </a:lnTo>
                  <a:lnTo>
                    <a:pt x="6914172" y="1021372"/>
                  </a:lnTo>
                  <a:lnTo>
                    <a:pt x="6922960" y="1067562"/>
                  </a:lnTo>
                  <a:lnTo>
                    <a:pt x="6934124" y="1112862"/>
                  </a:lnTo>
                  <a:lnTo>
                    <a:pt x="6947573" y="1157211"/>
                  </a:lnTo>
                  <a:lnTo>
                    <a:pt x="6963257" y="1200531"/>
                  </a:lnTo>
                  <a:lnTo>
                    <a:pt x="6981101" y="1242758"/>
                  </a:lnTo>
                  <a:lnTo>
                    <a:pt x="7001053" y="1283830"/>
                  </a:lnTo>
                  <a:lnTo>
                    <a:pt x="7023011" y="1323670"/>
                  </a:lnTo>
                  <a:lnTo>
                    <a:pt x="7046950" y="1362227"/>
                  </a:lnTo>
                  <a:lnTo>
                    <a:pt x="7072770" y="1399425"/>
                  </a:lnTo>
                  <a:lnTo>
                    <a:pt x="7100430" y="1435201"/>
                  </a:lnTo>
                  <a:lnTo>
                    <a:pt x="7129831" y="1469478"/>
                  </a:lnTo>
                  <a:lnTo>
                    <a:pt x="7160946" y="1502206"/>
                  </a:lnTo>
                  <a:lnTo>
                    <a:pt x="7193674" y="1533309"/>
                  </a:lnTo>
                  <a:lnTo>
                    <a:pt x="7227964" y="1562709"/>
                  </a:lnTo>
                  <a:lnTo>
                    <a:pt x="7263752" y="1590357"/>
                  </a:lnTo>
                  <a:lnTo>
                    <a:pt x="7300963" y="1616163"/>
                  </a:lnTo>
                  <a:lnTo>
                    <a:pt x="7339533" y="1640090"/>
                  </a:lnTo>
                  <a:lnTo>
                    <a:pt x="7379386" y="1662049"/>
                  </a:lnTo>
                  <a:lnTo>
                    <a:pt x="7420470" y="1681988"/>
                  </a:lnTo>
                  <a:lnTo>
                    <a:pt x="7462710" y="1699831"/>
                  </a:lnTo>
                  <a:lnTo>
                    <a:pt x="7506043" y="1715503"/>
                  </a:lnTo>
                  <a:lnTo>
                    <a:pt x="7511161" y="1717065"/>
                  </a:lnTo>
                  <a:lnTo>
                    <a:pt x="7701508" y="1717065"/>
                  </a:lnTo>
                  <a:lnTo>
                    <a:pt x="7701508" y="1705851"/>
                  </a:lnTo>
                  <a:lnTo>
                    <a:pt x="7691412" y="1705000"/>
                  </a:lnTo>
                  <a:lnTo>
                    <a:pt x="7645540" y="1698561"/>
                  </a:lnTo>
                  <a:lnTo>
                    <a:pt x="7600467" y="1689671"/>
                  </a:lnTo>
                  <a:lnTo>
                    <a:pt x="7556246" y="1678393"/>
                  </a:lnTo>
                  <a:lnTo>
                    <a:pt x="7512964" y="1664804"/>
                  </a:lnTo>
                  <a:lnTo>
                    <a:pt x="7470686" y="1648968"/>
                  </a:lnTo>
                  <a:lnTo>
                    <a:pt x="7429500" y="1630946"/>
                  </a:lnTo>
                  <a:lnTo>
                    <a:pt x="7389457" y="1610817"/>
                  </a:lnTo>
                  <a:lnTo>
                    <a:pt x="7350646" y="1588643"/>
                  </a:lnTo>
                  <a:lnTo>
                    <a:pt x="7313142" y="1564500"/>
                  </a:lnTo>
                  <a:lnTo>
                    <a:pt x="7277024" y="1538452"/>
                  </a:lnTo>
                  <a:lnTo>
                    <a:pt x="7242353" y="1510563"/>
                  </a:lnTo>
                  <a:lnTo>
                    <a:pt x="7209206" y="1480908"/>
                  </a:lnTo>
                  <a:lnTo>
                    <a:pt x="7177659" y="1449565"/>
                  </a:lnTo>
                  <a:lnTo>
                    <a:pt x="7147801" y="1416583"/>
                  </a:lnTo>
                  <a:lnTo>
                    <a:pt x="7119671" y="1382052"/>
                  </a:lnTo>
                  <a:lnTo>
                    <a:pt x="7093382" y="1346022"/>
                  </a:lnTo>
                  <a:lnTo>
                    <a:pt x="7068985" y="1308569"/>
                  </a:lnTo>
                  <a:lnTo>
                    <a:pt x="7046557" y="1269758"/>
                  </a:lnTo>
                  <a:lnTo>
                    <a:pt x="7026173" y="1229677"/>
                  </a:lnTo>
                  <a:lnTo>
                    <a:pt x="7007911" y="1188364"/>
                  </a:lnTo>
                  <a:lnTo>
                    <a:pt x="6991845" y="1145921"/>
                  </a:lnTo>
                  <a:lnTo>
                    <a:pt x="6978053" y="1102385"/>
                  </a:lnTo>
                  <a:lnTo>
                    <a:pt x="6966598" y="1057846"/>
                  </a:lnTo>
                  <a:lnTo>
                    <a:pt x="6957555" y="1012367"/>
                  </a:lnTo>
                  <a:lnTo>
                    <a:pt x="6951015" y="966012"/>
                  </a:lnTo>
                  <a:lnTo>
                    <a:pt x="6947027" y="918857"/>
                  </a:lnTo>
                  <a:lnTo>
                    <a:pt x="6945681" y="870966"/>
                  </a:lnTo>
                  <a:lnTo>
                    <a:pt x="6947027" y="823087"/>
                  </a:lnTo>
                  <a:lnTo>
                    <a:pt x="6951015" y="775931"/>
                  </a:lnTo>
                  <a:lnTo>
                    <a:pt x="6957555" y="729576"/>
                  </a:lnTo>
                  <a:lnTo>
                    <a:pt x="6966598" y="684098"/>
                  </a:lnTo>
                  <a:lnTo>
                    <a:pt x="6978053" y="639559"/>
                  </a:lnTo>
                  <a:lnTo>
                    <a:pt x="6991845" y="596023"/>
                  </a:lnTo>
                  <a:lnTo>
                    <a:pt x="7007911" y="553567"/>
                  </a:lnTo>
                  <a:lnTo>
                    <a:pt x="7026173" y="512267"/>
                  </a:lnTo>
                  <a:lnTo>
                    <a:pt x="7046557" y="472173"/>
                  </a:lnTo>
                  <a:lnTo>
                    <a:pt x="7068985" y="433374"/>
                  </a:lnTo>
                  <a:lnTo>
                    <a:pt x="7093382" y="395922"/>
                  </a:lnTo>
                  <a:lnTo>
                    <a:pt x="7119671" y="359892"/>
                  </a:lnTo>
                  <a:lnTo>
                    <a:pt x="7147801" y="325361"/>
                  </a:lnTo>
                  <a:lnTo>
                    <a:pt x="7177659" y="292379"/>
                  </a:lnTo>
                  <a:lnTo>
                    <a:pt x="7209206" y="261023"/>
                  </a:lnTo>
                  <a:lnTo>
                    <a:pt x="7242353" y="231381"/>
                  </a:lnTo>
                  <a:lnTo>
                    <a:pt x="7277024" y="203492"/>
                  </a:lnTo>
                  <a:lnTo>
                    <a:pt x="7313142" y="177444"/>
                  </a:lnTo>
                  <a:lnTo>
                    <a:pt x="7350646" y="153301"/>
                  </a:lnTo>
                  <a:lnTo>
                    <a:pt x="7389457" y="131127"/>
                  </a:lnTo>
                  <a:lnTo>
                    <a:pt x="7429500" y="110998"/>
                  </a:lnTo>
                  <a:lnTo>
                    <a:pt x="7470686" y="92976"/>
                  </a:lnTo>
                  <a:lnTo>
                    <a:pt x="7512964" y="77139"/>
                  </a:lnTo>
                  <a:lnTo>
                    <a:pt x="7556246" y="63538"/>
                  </a:lnTo>
                  <a:lnTo>
                    <a:pt x="7600467" y="52260"/>
                  </a:lnTo>
                  <a:lnTo>
                    <a:pt x="7645540" y="43383"/>
                  </a:lnTo>
                  <a:lnTo>
                    <a:pt x="7691412" y="36944"/>
                  </a:lnTo>
                  <a:lnTo>
                    <a:pt x="7701508" y="36093"/>
                  </a:lnTo>
                  <a:lnTo>
                    <a:pt x="7701508" y="0"/>
                  </a:lnTo>
                  <a:close/>
                </a:path>
              </a:pathLst>
            </a:custGeom>
            <a:solidFill>
              <a:srgbClr val="33FF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54472" y="3545058"/>
            <a:ext cx="13176250" cy="3146425"/>
          </a:xfrm>
          <a:prstGeom prst="rect"/>
        </p:spPr>
        <p:txBody>
          <a:bodyPr wrap="square" lIns="0" tIns="179070" rIns="0" bIns="0" rtlCol="0" vert="horz">
            <a:spAutoFit/>
          </a:bodyPr>
          <a:lstStyle/>
          <a:p>
            <a:pPr marL="12700" marR="5080" indent="3743960">
              <a:lnSpc>
                <a:spcPts val="11680"/>
              </a:lnSpc>
              <a:spcBef>
                <a:spcPts val="1410"/>
              </a:spcBef>
            </a:pPr>
            <a:r>
              <a:rPr dirty="0" sz="10750" spc="-990"/>
              <a:t>PYTHON </a:t>
            </a:r>
            <a:r>
              <a:rPr dirty="0" sz="10750" spc="-1035">
                <a:solidFill>
                  <a:srgbClr val="FFFFFF"/>
                </a:solidFill>
              </a:rPr>
              <a:t>GLOBAL</a:t>
            </a:r>
            <a:r>
              <a:rPr dirty="0" sz="10750" spc="-780">
                <a:solidFill>
                  <a:srgbClr val="FFFFFF"/>
                </a:solidFill>
              </a:rPr>
              <a:t> </a:t>
            </a:r>
            <a:r>
              <a:rPr dirty="0" sz="10750" spc="-1280">
                <a:solidFill>
                  <a:srgbClr val="FFFFFF"/>
                </a:solidFill>
              </a:rPr>
              <a:t>VARIABLES</a:t>
            </a:r>
            <a:endParaRPr sz="107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1"/>
            <a:ext cx="5658485" cy="6303010"/>
            <a:chOff x="12629603" y="3984361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1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8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3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3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0"/>
                  </a:lnTo>
                  <a:lnTo>
                    <a:pt x="746270" y="883433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0"/>
                  </a:moveTo>
                  <a:lnTo>
                    <a:pt x="741150" y="873020"/>
                  </a:lnTo>
                  <a:lnTo>
                    <a:pt x="746270" y="869237"/>
                  </a:lnTo>
                  <a:lnTo>
                    <a:pt x="746270" y="878140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3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2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2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39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1"/>
                  </a:moveTo>
                  <a:lnTo>
                    <a:pt x="739125" y="895094"/>
                  </a:lnTo>
                  <a:lnTo>
                    <a:pt x="746270" y="902239"/>
                  </a:lnTo>
                  <a:lnTo>
                    <a:pt x="746270" y="902761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3"/>
                  </a:lnTo>
                  <a:lnTo>
                    <a:pt x="746270" y="1728089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1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6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0" y="9712819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80"/>
                  </a:moveTo>
                  <a:lnTo>
                    <a:pt x="187707" y="342796"/>
                  </a:lnTo>
                  <a:lnTo>
                    <a:pt x="1009053" y="480"/>
                  </a:lnTo>
                  <a:lnTo>
                    <a:pt x="1010997" y="82"/>
                  </a:lnTo>
                  <a:lnTo>
                    <a:pt x="2139835" y="339249"/>
                  </a:lnTo>
                  <a:lnTo>
                    <a:pt x="2158113" y="386591"/>
                  </a:lnTo>
                  <a:lnTo>
                    <a:pt x="2133243" y="361722"/>
                  </a:lnTo>
                  <a:lnTo>
                    <a:pt x="2132362" y="362481"/>
                  </a:lnTo>
                  <a:lnTo>
                    <a:pt x="2120618" y="350737"/>
                  </a:lnTo>
                  <a:lnTo>
                    <a:pt x="1025402" y="21092"/>
                  </a:lnTo>
                  <a:lnTo>
                    <a:pt x="1040958" y="61613"/>
                  </a:lnTo>
                  <a:lnTo>
                    <a:pt x="1001021" y="21676"/>
                  </a:lnTo>
                  <a:lnTo>
                    <a:pt x="214607" y="348899"/>
                  </a:lnTo>
                  <a:lnTo>
                    <a:pt x="246602" y="380894"/>
                  </a:lnTo>
                  <a:lnTo>
                    <a:pt x="200812" y="360937"/>
                  </a:lnTo>
                  <a:lnTo>
                    <a:pt x="198479" y="390056"/>
                  </a:lnTo>
                  <a:lnTo>
                    <a:pt x="183095" y="374672"/>
                  </a:lnTo>
                  <a:lnTo>
                    <a:pt x="21260" y="574180"/>
                  </a:lnTo>
                  <a:lnTo>
                    <a:pt x="0" y="574180"/>
                  </a:lnTo>
                  <a:close/>
                </a:path>
                <a:path w="2215515" h="574675">
                  <a:moveTo>
                    <a:pt x="2197849" y="574181"/>
                  </a:moveTo>
                  <a:lnTo>
                    <a:pt x="2133243" y="361722"/>
                  </a:lnTo>
                  <a:lnTo>
                    <a:pt x="2158113" y="386591"/>
                  </a:lnTo>
                  <a:lnTo>
                    <a:pt x="2215146" y="574181"/>
                  </a:lnTo>
                  <a:lnTo>
                    <a:pt x="2197849" y="574181"/>
                  </a:lnTo>
                  <a:close/>
                </a:path>
                <a:path w="2215515" h="574675">
                  <a:moveTo>
                    <a:pt x="1861132" y="574181"/>
                  </a:moveTo>
                  <a:lnTo>
                    <a:pt x="2120618" y="350737"/>
                  </a:lnTo>
                  <a:lnTo>
                    <a:pt x="2132362" y="362481"/>
                  </a:lnTo>
                  <a:lnTo>
                    <a:pt x="1886512" y="574181"/>
                  </a:lnTo>
                  <a:lnTo>
                    <a:pt x="1861132" y="574181"/>
                  </a:lnTo>
                  <a:close/>
                </a:path>
                <a:path w="2215515" h="574675">
                  <a:moveTo>
                    <a:pt x="909737" y="574180"/>
                  </a:moveTo>
                  <a:lnTo>
                    <a:pt x="1001021" y="21676"/>
                  </a:lnTo>
                  <a:lnTo>
                    <a:pt x="1040958" y="61613"/>
                  </a:lnTo>
                  <a:lnTo>
                    <a:pt x="1043600" y="68494"/>
                  </a:lnTo>
                  <a:lnTo>
                    <a:pt x="1014829" y="39723"/>
                  </a:lnTo>
                  <a:lnTo>
                    <a:pt x="926537" y="574180"/>
                  </a:lnTo>
                  <a:lnTo>
                    <a:pt x="909737" y="574180"/>
                  </a:lnTo>
                  <a:close/>
                </a:path>
                <a:path w="2215515" h="574675">
                  <a:moveTo>
                    <a:pt x="1220006" y="574181"/>
                  </a:moveTo>
                  <a:lnTo>
                    <a:pt x="1014829" y="39723"/>
                  </a:lnTo>
                  <a:lnTo>
                    <a:pt x="1043600" y="68494"/>
                  </a:lnTo>
                  <a:lnTo>
                    <a:pt x="1237735" y="574181"/>
                  </a:lnTo>
                  <a:lnTo>
                    <a:pt x="1220006" y="574181"/>
                  </a:lnTo>
                  <a:close/>
                </a:path>
                <a:path w="2215515" h="574675">
                  <a:moveTo>
                    <a:pt x="246602" y="380894"/>
                  </a:moveTo>
                  <a:lnTo>
                    <a:pt x="214607" y="348899"/>
                  </a:lnTo>
                  <a:lnTo>
                    <a:pt x="731514" y="574180"/>
                  </a:lnTo>
                  <a:lnTo>
                    <a:pt x="690094" y="574180"/>
                  </a:lnTo>
                  <a:lnTo>
                    <a:pt x="246602" y="380894"/>
                  </a:lnTo>
                  <a:close/>
                </a:path>
                <a:path w="2215515" h="574675">
                  <a:moveTo>
                    <a:pt x="167106" y="574180"/>
                  </a:moveTo>
                  <a:lnTo>
                    <a:pt x="183095" y="374672"/>
                  </a:lnTo>
                  <a:lnTo>
                    <a:pt x="198479" y="390056"/>
                  </a:lnTo>
                  <a:lnTo>
                    <a:pt x="183722" y="574180"/>
                  </a:lnTo>
                  <a:lnTo>
                    <a:pt x="167106" y="574180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56693" y="3281398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49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5" y="0"/>
                </a:lnTo>
                <a:lnTo>
                  <a:pt x="277899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49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418" y="5890847"/>
            <a:ext cx="7791448" cy="40481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2204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130"/>
              </a:spcBef>
            </a:pPr>
            <a:r>
              <a:rPr dirty="0" spc="-580"/>
              <a:t>PYTHON</a:t>
            </a:r>
            <a:r>
              <a:rPr dirty="0" spc="-484"/>
              <a:t> </a:t>
            </a:r>
            <a:r>
              <a:rPr dirty="0" spc="-610"/>
              <a:t>GLOBAL</a:t>
            </a:r>
            <a:r>
              <a:rPr dirty="0" spc="-475"/>
              <a:t> </a:t>
            </a:r>
            <a:r>
              <a:rPr dirty="0" spc="-775"/>
              <a:t>VARIABLES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5679535" y="9512784"/>
            <a:ext cx="2259965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marL="272415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61291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920"/>
              </a:spcBef>
            </a:pPr>
            <a:r>
              <a:rPr dirty="0" spc="-430"/>
              <a:t>GLOBAL</a:t>
            </a:r>
            <a:r>
              <a:rPr dirty="0" spc="-330"/>
              <a:t> </a:t>
            </a:r>
            <a:r>
              <a:rPr dirty="0" spc="-540"/>
              <a:t>VARIABLES</a:t>
            </a:r>
          </a:p>
          <a:p>
            <a:pPr marL="69850" marR="5080">
              <a:lnSpc>
                <a:spcPct val="115799"/>
              </a:lnSpc>
              <a:spcBef>
                <a:spcPts val="750"/>
              </a:spcBef>
            </a:pPr>
            <a:r>
              <a:rPr dirty="0" sz="3400">
                <a:latin typeface="Roboto"/>
                <a:cs typeface="Roboto"/>
              </a:rPr>
              <a:t>Variables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that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are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created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outside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of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function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(as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in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all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of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the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examples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 spc="-10">
                <a:latin typeface="Roboto"/>
                <a:cs typeface="Roboto"/>
              </a:rPr>
              <a:t>above) </a:t>
            </a:r>
            <a:r>
              <a:rPr dirty="0" sz="3400">
                <a:latin typeface="Roboto"/>
                <a:cs typeface="Roboto"/>
              </a:rPr>
              <a:t>are</a:t>
            </a:r>
            <a:r>
              <a:rPr dirty="0" sz="3400" spc="-3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known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as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global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 spc="-10">
                <a:latin typeface="Roboto"/>
                <a:cs typeface="Roboto"/>
              </a:rPr>
              <a:t>variables.</a:t>
            </a:r>
            <a:endParaRPr sz="3400">
              <a:latin typeface="Roboto"/>
              <a:cs typeface="Roboto"/>
            </a:endParaRPr>
          </a:p>
          <a:p>
            <a:pPr marL="69850">
              <a:lnSpc>
                <a:spcPct val="100000"/>
              </a:lnSpc>
              <a:spcBef>
                <a:spcPts val="645"/>
              </a:spcBef>
            </a:pPr>
            <a:r>
              <a:rPr dirty="0" sz="3400">
                <a:latin typeface="Roboto"/>
                <a:cs typeface="Roboto"/>
              </a:rPr>
              <a:t>Global</a:t>
            </a:r>
            <a:r>
              <a:rPr dirty="0" sz="3400" spc="-2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variables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can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be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used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by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everyone,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both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inside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of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functions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and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 spc="-10">
                <a:latin typeface="Roboto"/>
                <a:cs typeface="Roboto"/>
              </a:rPr>
              <a:t>outside.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2500630" cy="2281555"/>
          </a:xfrm>
          <a:custGeom>
            <a:avLst/>
            <a:gdLst/>
            <a:ahLst/>
            <a:cxnLst/>
            <a:rect l="l" t="t" r="r" b="b"/>
            <a:pathLst>
              <a:path w="2500630" h="2281555">
                <a:moveTo>
                  <a:pt x="674693" y="297437"/>
                </a:moveTo>
                <a:lnTo>
                  <a:pt x="616763" y="297437"/>
                </a:lnTo>
                <a:lnTo>
                  <a:pt x="535064" y="0"/>
                </a:lnTo>
                <a:lnTo>
                  <a:pt x="566260" y="0"/>
                </a:lnTo>
                <a:lnTo>
                  <a:pt x="645103" y="287043"/>
                </a:lnTo>
                <a:lnTo>
                  <a:pt x="682253" y="287043"/>
                </a:lnTo>
                <a:lnTo>
                  <a:pt x="674693" y="297437"/>
                </a:lnTo>
                <a:close/>
              </a:path>
              <a:path w="2500630" h="2281555">
                <a:moveTo>
                  <a:pt x="682253" y="287043"/>
                </a:moveTo>
                <a:lnTo>
                  <a:pt x="645103" y="287043"/>
                </a:lnTo>
                <a:lnTo>
                  <a:pt x="853871" y="0"/>
                </a:lnTo>
                <a:lnTo>
                  <a:pt x="891021" y="0"/>
                </a:lnTo>
                <a:lnTo>
                  <a:pt x="682253" y="287043"/>
                </a:lnTo>
                <a:close/>
              </a:path>
              <a:path w="2500630" h="2281555">
                <a:moveTo>
                  <a:pt x="2101893" y="587916"/>
                </a:moveTo>
                <a:lnTo>
                  <a:pt x="1944452" y="587916"/>
                </a:lnTo>
                <a:lnTo>
                  <a:pt x="1833086" y="0"/>
                </a:lnTo>
                <a:lnTo>
                  <a:pt x="1863658" y="0"/>
                </a:lnTo>
                <a:lnTo>
                  <a:pt x="1968975" y="556011"/>
                </a:lnTo>
                <a:lnTo>
                  <a:pt x="2001665" y="556011"/>
                </a:lnTo>
                <a:lnTo>
                  <a:pt x="1989139" y="585423"/>
                </a:lnTo>
                <a:lnTo>
                  <a:pt x="2111757" y="585423"/>
                </a:lnTo>
                <a:lnTo>
                  <a:pt x="2101893" y="587916"/>
                </a:lnTo>
                <a:close/>
              </a:path>
              <a:path w="2500630" h="2281555">
                <a:moveTo>
                  <a:pt x="2001665" y="556011"/>
                </a:moveTo>
                <a:lnTo>
                  <a:pt x="1968975" y="556011"/>
                </a:lnTo>
                <a:lnTo>
                  <a:pt x="2205773" y="0"/>
                </a:lnTo>
                <a:lnTo>
                  <a:pt x="2238460" y="0"/>
                </a:lnTo>
                <a:lnTo>
                  <a:pt x="2001665" y="556011"/>
                </a:lnTo>
                <a:close/>
              </a:path>
              <a:path w="2500630" h="2281555">
                <a:moveTo>
                  <a:pt x="2111757" y="585423"/>
                </a:moveTo>
                <a:lnTo>
                  <a:pt x="1989139" y="585423"/>
                </a:lnTo>
                <a:lnTo>
                  <a:pt x="2437973" y="471983"/>
                </a:lnTo>
                <a:lnTo>
                  <a:pt x="2469980" y="0"/>
                </a:lnTo>
                <a:lnTo>
                  <a:pt x="2500063" y="0"/>
                </a:lnTo>
                <a:lnTo>
                  <a:pt x="2467123" y="485200"/>
                </a:lnTo>
                <a:lnTo>
                  <a:pt x="2466853" y="485411"/>
                </a:lnTo>
                <a:lnTo>
                  <a:pt x="2466492" y="488264"/>
                </a:lnTo>
                <a:lnTo>
                  <a:pt x="2465771" y="490758"/>
                </a:lnTo>
                <a:lnTo>
                  <a:pt x="2451986" y="508935"/>
                </a:lnTo>
                <a:lnTo>
                  <a:pt x="2414382" y="508935"/>
                </a:lnTo>
                <a:lnTo>
                  <a:pt x="2111757" y="585423"/>
                </a:lnTo>
                <a:close/>
              </a:path>
              <a:path w="2500630" h="2281555">
                <a:moveTo>
                  <a:pt x="0" y="828994"/>
                </a:moveTo>
                <a:lnTo>
                  <a:pt x="0" y="791197"/>
                </a:lnTo>
                <a:lnTo>
                  <a:pt x="607687" y="326128"/>
                </a:lnTo>
                <a:lnTo>
                  <a:pt x="0" y="112335"/>
                </a:lnTo>
                <a:lnTo>
                  <a:pt x="0" y="80454"/>
                </a:lnTo>
                <a:lnTo>
                  <a:pt x="616763" y="297437"/>
                </a:lnTo>
                <a:lnTo>
                  <a:pt x="674693" y="297437"/>
                </a:lnTo>
                <a:lnTo>
                  <a:pt x="664577" y="311347"/>
                </a:lnTo>
                <a:lnTo>
                  <a:pt x="797486" y="340067"/>
                </a:lnTo>
                <a:lnTo>
                  <a:pt x="655290" y="340067"/>
                </a:lnTo>
                <a:lnTo>
                  <a:pt x="655993" y="350041"/>
                </a:lnTo>
                <a:lnTo>
                  <a:pt x="625839" y="350041"/>
                </a:lnTo>
                <a:lnTo>
                  <a:pt x="0" y="828994"/>
                </a:lnTo>
                <a:close/>
              </a:path>
              <a:path w="2500630" h="2281555">
                <a:moveTo>
                  <a:pt x="790201" y="1577359"/>
                </a:moveTo>
                <a:lnTo>
                  <a:pt x="742473" y="1577359"/>
                </a:lnTo>
                <a:lnTo>
                  <a:pt x="1929666" y="615465"/>
                </a:lnTo>
                <a:lnTo>
                  <a:pt x="655290" y="340067"/>
                </a:lnTo>
                <a:lnTo>
                  <a:pt x="797486" y="340067"/>
                </a:lnTo>
                <a:lnTo>
                  <a:pt x="1944452" y="587916"/>
                </a:lnTo>
                <a:lnTo>
                  <a:pt x="2101893" y="587916"/>
                </a:lnTo>
                <a:lnTo>
                  <a:pt x="1974233" y="620182"/>
                </a:lnTo>
                <a:lnTo>
                  <a:pt x="1957473" y="658185"/>
                </a:lnTo>
                <a:lnTo>
                  <a:pt x="1924617" y="658185"/>
                </a:lnTo>
                <a:lnTo>
                  <a:pt x="790201" y="1577359"/>
                </a:lnTo>
                <a:close/>
              </a:path>
              <a:path w="2500630" h="2281555">
                <a:moveTo>
                  <a:pt x="775073" y="1589617"/>
                </a:moveTo>
                <a:lnTo>
                  <a:pt x="713201" y="1589617"/>
                </a:lnTo>
                <a:lnTo>
                  <a:pt x="625839" y="350041"/>
                </a:lnTo>
                <a:lnTo>
                  <a:pt x="655993" y="350041"/>
                </a:lnTo>
                <a:lnTo>
                  <a:pt x="742473" y="1577359"/>
                </a:lnTo>
                <a:lnTo>
                  <a:pt x="790201" y="1577359"/>
                </a:lnTo>
                <a:lnTo>
                  <a:pt x="775073" y="1589617"/>
                </a:lnTo>
                <a:close/>
              </a:path>
              <a:path w="2500630" h="2281555">
                <a:moveTo>
                  <a:pt x="1517531" y="1741090"/>
                </a:moveTo>
                <a:lnTo>
                  <a:pt x="1479900" y="1741090"/>
                </a:lnTo>
                <a:lnTo>
                  <a:pt x="2414382" y="508935"/>
                </a:lnTo>
                <a:lnTo>
                  <a:pt x="2451986" y="508935"/>
                </a:lnTo>
                <a:lnTo>
                  <a:pt x="1517531" y="1741090"/>
                </a:lnTo>
                <a:close/>
              </a:path>
              <a:path w="2500630" h="2281555">
                <a:moveTo>
                  <a:pt x="1447585" y="1833320"/>
                </a:moveTo>
                <a:lnTo>
                  <a:pt x="1406392" y="1833320"/>
                </a:lnTo>
                <a:lnTo>
                  <a:pt x="1924617" y="658185"/>
                </a:lnTo>
                <a:lnTo>
                  <a:pt x="1957473" y="658185"/>
                </a:lnTo>
                <a:lnTo>
                  <a:pt x="1479900" y="1741090"/>
                </a:lnTo>
                <a:lnTo>
                  <a:pt x="1517531" y="1741090"/>
                </a:lnTo>
                <a:lnTo>
                  <a:pt x="1447585" y="1833320"/>
                </a:lnTo>
                <a:close/>
              </a:path>
              <a:path w="2500630" h="2281555">
                <a:moveTo>
                  <a:pt x="0" y="2157062"/>
                </a:moveTo>
                <a:lnTo>
                  <a:pt x="0" y="2119851"/>
                </a:lnTo>
                <a:lnTo>
                  <a:pt x="690873" y="1616745"/>
                </a:lnTo>
                <a:lnTo>
                  <a:pt x="0" y="1515574"/>
                </a:lnTo>
                <a:lnTo>
                  <a:pt x="0" y="1485187"/>
                </a:lnTo>
                <a:lnTo>
                  <a:pt x="713201" y="1589617"/>
                </a:lnTo>
                <a:lnTo>
                  <a:pt x="775073" y="1589617"/>
                </a:lnTo>
                <a:lnTo>
                  <a:pt x="759723" y="1602054"/>
                </a:lnTo>
                <a:lnTo>
                  <a:pt x="821131" y="1624015"/>
                </a:lnTo>
                <a:lnTo>
                  <a:pt x="731924" y="1624015"/>
                </a:lnTo>
                <a:lnTo>
                  <a:pt x="0" y="2157062"/>
                </a:lnTo>
                <a:close/>
              </a:path>
              <a:path w="2500630" h="2281555">
                <a:moveTo>
                  <a:pt x="0" y="2281143"/>
                </a:moveTo>
                <a:lnTo>
                  <a:pt x="0" y="2249864"/>
                </a:lnTo>
                <a:lnTo>
                  <a:pt x="1365851" y="1850775"/>
                </a:lnTo>
                <a:lnTo>
                  <a:pt x="731924" y="1624015"/>
                </a:lnTo>
                <a:lnTo>
                  <a:pt x="821131" y="1624015"/>
                </a:lnTo>
                <a:lnTo>
                  <a:pt x="1406392" y="1833320"/>
                </a:lnTo>
                <a:lnTo>
                  <a:pt x="1447585" y="1833320"/>
                </a:lnTo>
                <a:lnTo>
                  <a:pt x="1425896" y="1861919"/>
                </a:lnTo>
                <a:lnTo>
                  <a:pt x="1425024" y="1862068"/>
                </a:lnTo>
                <a:lnTo>
                  <a:pt x="1423161" y="1863871"/>
                </a:lnTo>
                <a:lnTo>
                  <a:pt x="1421868" y="1864833"/>
                </a:lnTo>
                <a:lnTo>
                  <a:pt x="1420216" y="1865554"/>
                </a:lnTo>
                <a:lnTo>
                  <a:pt x="1419645" y="1865824"/>
                </a:lnTo>
                <a:lnTo>
                  <a:pt x="1419284" y="1866455"/>
                </a:lnTo>
                <a:lnTo>
                  <a:pt x="0" y="2281143"/>
                </a:lnTo>
                <a:close/>
              </a:path>
            </a:pathLst>
          </a:custGeom>
          <a:solidFill>
            <a:srgbClr val="0FE1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347376" y="5028942"/>
            <a:ext cx="12940665" cy="5258435"/>
            <a:chOff x="5347376" y="5028942"/>
            <a:chExt cx="12940665" cy="52584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1579" y="5802979"/>
              <a:ext cx="5626420" cy="44840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7376" y="5028942"/>
              <a:ext cx="7591424" cy="49053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016000" y="2875484"/>
            <a:ext cx="16565244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If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create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same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name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inside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function,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will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local,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only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inside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function.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same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name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remain</a:t>
            </a:r>
            <a:r>
              <a:rPr dirty="0" sz="34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was,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original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value.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679535" y="9512784"/>
            <a:ext cx="2259965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marL="272415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380" rIns="0" bIns="0" rtlCol="0" vert="horz">
            <a:spAutoFit/>
          </a:bodyPr>
          <a:lstStyle/>
          <a:p>
            <a:pPr marL="479425">
              <a:lnSpc>
                <a:spcPct val="100000"/>
              </a:lnSpc>
              <a:spcBef>
                <a:spcPts val="130"/>
              </a:spcBef>
            </a:pPr>
            <a:r>
              <a:rPr dirty="0" spc="-580"/>
              <a:t>PYTHON</a:t>
            </a:r>
            <a:r>
              <a:rPr dirty="0" spc="-484"/>
              <a:t> </a:t>
            </a:r>
            <a:r>
              <a:rPr dirty="0" spc="-610"/>
              <a:t>GLOBAL</a:t>
            </a:r>
            <a:r>
              <a:rPr dirty="0" spc="-475"/>
              <a:t> </a:t>
            </a:r>
            <a:r>
              <a:rPr dirty="0" spc="-775"/>
              <a:t>VARIABLES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1"/>
            <a:ext cx="5658485" cy="6303010"/>
            <a:chOff x="12629603" y="3984361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1"/>
              <a:ext cx="5658396" cy="630263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7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4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4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1"/>
                  </a:lnTo>
                  <a:lnTo>
                    <a:pt x="746270" y="883434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1"/>
                  </a:moveTo>
                  <a:lnTo>
                    <a:pt x="741150" y="873020"/>
                  </a:lnTo>
                  <a:lnTo>
                    <a:pt x="746270" y="869236"/>
                  </a:lnTo>
                  <a:lnTo>
                    <a:pt x="746270" y="878141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4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3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3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40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2"/>
                  </a:moveTo>
                  <a:lnTo>
                    <a:pt x="739125" y="895094"/>
                  </a:lnTo>
                  <a:lnTo>
                    <a:pt x="746270" y="902240"/>
                  </a:lnTo>
                  <a:lnTo>
                    <a:pt x="746270" y="902762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2"/>
                  </a:lnTo>
                  <a:lnTo>
                    <a:pt x="746270" y="1728088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0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5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0" y="9712818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81"/>
                  </a:moveTo>
                  <a:lnTo>
                    <a:pt x="187708" y="342796"/>
                  </a:lnTo>
                  <a:lnTo>
                    <a:pt x="1009053" y="480"/>
                  </a:lnTo>
                  <a:lnTo>
                    <a:pt x="1010997" y="82"/>
                  </a:lnTo>
                  <a:lnTo>
                    <a:pt x="2139835" y="339249"/>
                  </a:lnTo>
                  <a:lnTo>
                    <a:pt x="2158113" y="386591"/>
                  </a:lnTo>
                  <a:lnTo>
                    <a:pt x="2133244" y="361722"/>
                  </a:lnTo>
                  <a:lnTo>
                    <a:pt x="2132363" y="362481"/>
                  </a:lnTo>
                  <a:lnTo>
                    <a:pt x="2120619" y="350737"/>
                  </a:lnTo>
                  <a:lnTo>
                    <a:pt x="1025402" y="21092"/>
                  </a:lnTo>
                  <a:lnTo>
                    <a:pt x="1040959" y="61613"/>
                  </a:lnTo>
                  <a:lnTo>
                    <a:pt x="1001021" y="21676"/>
                  </a:lnTo>
                  <a:lnTo>
                    <a:pt x="214608" y="348899"/>
                  </a:lnTo>
                  <a:lnTo>
                    <a:pt x="246602" y="380894"/>
                  </a:lnTo>
                  <a:lnTo>
                    <a:pt x="200813" y="360937"/>
                  </a:lnTo>
                  <a:lnTo>
                    <a:pt x="198479" y="390056"/>
                  </a:lnTo>
                  <a:lnTo>
                    <a:pt x="183096" y="374672"/>
                  </a:lnTo>
                  <a:lnTo>
                    <a:pt x="21260" y="574181"/>
                  </a:lnTo>
                  <a:lnTo>
                    <a:pt x="0" y="574181"/>
                  </a:lnTo>
                  <a:close/>
                </a:path>
                <a:path w="2215515" h="574675">
                  <a:moveTo>
                    <a:pt x="2197849" y="574181"/>
                  </a:moveTo>
                  <a:lnTo>
                    <a:pt x="2133244" y="361722"/>
                  </a:lnTo>
                  <a:lnTo>
                    <a:pt x="2158113" y="386591"/>
                  </a:lnTo>
                  <a:lnTo>
                    <a:pt x="2215147" y="574181"/>
                  </a:lnTo>
                  <a:lnTo>
                    <a:pt x="2197849" y="574181"/>
                  </a:lnTo>
                  <a:close/>
                </a:path>
                <a:path w="2215515" h="574675">
                  <a:moveTo>
                    <a:pt x="1861132" y="574181"/>
                  </a:moveTo>
                  <a:lnTo>
                    <a:pt x="2120619" y="350737"/>
                  </a:lnTo>
                  <a:lnTo>
                    <a:pt x="2132363" y="362481"/>
                  </a:lnTo>
                  <a:lnTo>
                    <a:pt x="1886512" y="574181"/>
                  </a:lnTo>
                  <a:lnTo>
                    <a:pt x="1861132" y="574181"/>
                  </a:lnTo>
                  <a:close/>
                </a:path>
                <a:path w="2215515" h="574675">
                  <a:moveTo>
                    <a:pt x="909737" y="574181"/>
                  </a:moveTo>
                  <a:lnTo>
                    <a:pt x="1001021" y="21676"/>
                  </a:lnTo>
                  <a:lnTo>
                    <a:pt x="1040959" y="61613"/>
                  </a:lnTo>
                  <a:lnTo>
                    <a:pt x="1043600" y="68494"/>
                  </a:lnTo>
                  <a:lnTo>
                    <a:pt x="1014829" y="39723"/>
                  </a:lnTo>
                  <a:lnTo>
                    <a:pt x="926537" y="574181"/>
                  </a:lnTo>
                  <a:lnTo>
                    <a:pt x="909737" y="574181"/>
                  </a:lnTo>
                  <a:close/>
                </a:path>
                <a:path w="2215515" h="574675">
                  <a:moveTo>
                    <a:pt x="1220006" y="574181"/>
                  </a:moveTo>
                  <a:lnTo>
                    <a:pt x="1014829" y="39723"/>
                  </a:lnTo>
                  <a:lnTo>
                    <a:pt x="1043600" y="68494"/>
                  </a:lnTo>
                  <a:lnTo>
                    <a:pt x="1237735" y="574181"/>
                  </a:lnTo>
                  <a:lnTo>
                    <a:pt x="1220006" y="574181"/>
                  </a:lnTo>
                  <a:close/>
                </a:path>
                <a:path w="2215515" h="574675">
                  <a:moveTo>
                    <a:pt x="246602" y="380894"/>
                  </a:moveTo>
                  <a:lnTo>
                    <a:pt x="214608" y="348899"/>
                  </a:lnTo>
                  <a:lnTo>
                    <a:pt x="731516" y="574181"/>
                  </a:lnTo>
                  <a:lnTo>
                    <a:pt x="690095" y="574181"/>
                  </a:lnTo>
                  <a:lnTo>
                    <a:pt x="246602" y="380894"/>
                  </a:lnTo>
                  <a:close/>
                </a:path>
                <a:path w="2215515" h="574675">
                  <a:moveTo>
                    <a:pt x="167106" y="574181"/>
                  </a:moveTo>
                  <a:lnTo>
                    <a:pt x="183096" y="374672"/>
                  </a:lnTo>
                  <a:lnTo>
                    <a:pt x="198479" y="390056"/>
                  </a:lnTo>
                  <a:lnTo>
                    <a:pt x="183722" y="574181"/>
                  </a:lnTo>
                  <a:lnTo>
                    <a:pt x="167106" y="574181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56693" y="3128998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6" y="0"/>
                </a:lnTo>
                <a:lnTo>
                  <a:pt x="277898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7700" y="5648235"/>
            <a:ext cx="7867649" cy="44481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2202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130"/>
              </a:spcBef>
            </a:pPr>
            <a:r>
              <a:rPr dirty="0" spc="-580"/>
              <a:t>PYTHON</a:t>
            </a:r>
            <a:r>
              <a:rPr dirty="0" spc="-484"/>
              <a:t> </a:t>
            </a:r>
            <a:r>
              <a:rPr dirty="0" spc="-610"/>
              <a:t>GLOBAL</a:t>
            </a:r>
            <a:r>
              <a:rPr dirty="0" spc="-475"/>
              <a:t> </a:t>
            </a:r>
            <a:r>
              <a:rPr dirty="0" spc="-775"/>
              <a:t>VARIABLES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5679535" y="9512784"/>
            <a:ext cx="2259965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marL="272415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8889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920"/>
              </a:spcBef>
            </a:pPr>
            <a:r>
              <a:rPr dirty="0" spc="-580"/>
              <a:t>THE</a:t>
            </a:r>
            <a:r>
              <a:rPr dirty="0" spc="-320"/>
              <a:t> </a:t>
            </a:r>
            <a:r>
              <a:rPr dirty="0" spc="-430"/>
              <a:t>GLOBAL</a:t>
            </a:r>
            <a:r>
              <a:rPr dirty="0" spc="-325"/>
              <a:t> </a:t>
            </a:r>
            <a:r>
              <a:rPr dirty="0" spc="-490"/>
              <a:t>KEYWORD</a:t>
            </a:r>
          </a:p>
          <a:p>
            <a:pPr marL="69850" marR="5080">
              <a:lnSpc>
                <a:spcPct val="115799"/>
              </a:lnSpc>
              <a:spcBef>
                <a:spcPts val="750"/>
              </a:spcBef>
            </a:pPr>
            <a:r>
              <a:rPr dirty="0" sz="3400">
                <a:latin typeface="Roboto"/>
                <a:cs typeface="Roboto"/>
              </a:rPr>
              <a:t>Normally,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when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you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create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variable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inside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function,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that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variable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is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local,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 spc="-25">
                <a:latin typeface="Roboto"/>
                <a:cs typeface="Roboto"/>
              </a:rPr>
              <a:t>and </a:t>
            </a:r>
            <a:r>
              <a:rPr dirty="0" sz="3400">
                <a:latin typeface="Roboto"/>
                <a:cs typeface="Roboto"/>
              </a:rPr>
              <a:t>can</a:t>
            </a:r>
            <a:r>
              <a:rPr dirty="0" sz="3400" spc="-3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only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be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used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inside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that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 spc="-10">
                <a:latin typeface="Roboto"/>
                <a:cs typeface="Roboto"/>
              </a:rPr>
              <a:t>function.</a:t>
            </a:r>
            <a:endParaRPr sz="3400">
              <a:latin typeface="Roboto"/>
              <a:cs typeface="Roboto"/>
            </a:endParaRPr>
          </a:p>
          <a:p>
            <a:pPr marL="69850">
              <a:lnSpc>
                <a:spcPct val="100000"/>
              </a:lnSpc>
              <a:spcBef>
                <a:spcPts val="645"/>
              </a:spcBef>
            </a:pPr>
            <a:r>
              <a:rPr dirty="0" sz="3400">
                <a:latin typeface="Roboto"/>
                <a:cs typeface="Roboto"/>
              </a:rPr>
              <a:t>To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create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global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variable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inside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a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function,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you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can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use</a:t>
            </a:r>
            <a:r>
              <a:rPr dirty="0" sz="3400" spc="-20">
                <a:latin typeface="Roboto"/>
                <a:cs typeface="Roboto"/>
              </a:rPr>
              <a:t> </a:t>
            </a:r>
            <a:r>
              <a:rPr dirty="0" sz="3400">
                <a:latin typeface="Roboto"/>
                <a:cs typeface="Roboto"/>
              </a:rPr>
              <a:t>the</a:t>
            </a:r>
            <a:r>
              <a:rPr dirty="0" sz="3400" spc="-15"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3131"/>
                </a:solidFill>
                <a:latin typeface="Roboto"/>
                <a:cs typeface="Roboto"/>
              </a:rPr>
              <a:t>global</a:t>
            </a:r>
            <a:r>
              <a:rPr dirty="0" sz="3400" spc="-1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latin typeface="Roboto"/>
                <a:cs typeface="Roboto"/>
              </a:rPr>
              <a:t>keyword.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31131" y="3984362"/>
            <a:ext cx="14457044" cy="6303010"/>
            <a:chOff x="3831131" y="3984362"/>
            <a:chExt cx="14457044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2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8" y="8067699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4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4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1"/>
                  </a:lnTo>
                  <a:lnTo>
                    <a:pt x="746270" y="883434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1"/>
                  </a:moveTo>
                  <a:lnTo>
                    <a:pt x="741150" y="873020"/>
                  </a:lnTo>
                  <a:lnTo>
                    <a:pt x="746270" y="869236"/>
                  </a:lnTo>
                  <a:lnTo>
                    <a:pt x="746270" y="878141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4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3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3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40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2"/>
                  </a:moveTo>
                  <a:lnTo>
                    <a:pt x="739125" y="895094"/>
                  </a:lnTo>
                  <a:lnTo>
                    <a:pt x="746270" y="902240"/>
                  </a:lnTo>
                  <a:lnTo>
                    <a:pt x="746270" y="902762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2"/>
                  </a:lnTo>
                  <a:lnTo>
                    <a:pt x="746270" y="1728088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0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6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1" y="9712820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79"/>
                  </a:moveTo>
                  <a:lnTo>
                    <a:pt x="187706" y="342796"/>
                  </a:lnTo>
                  <a:lnTo>
                    <a:pt x="1009052" y="480"/>
                  </a:lnTo>
                  <a:lnTo>
                    <a:pt x="1010996" y="82"/>
                  </a:lnTo>
                  <a:lnTo>
                    <a:pt x="2139834" y="339249"/>
                  </a:lnTo>
                  <a:lnTo>
                    <a:pt x="2158112" y="386591"/>
                  </a:lnTo>
                  <a:lnTo>
                    <a:pt x="2133242" y="361722"/>
                  </a:lnTo>
                  <a:lnTo>
                    <a:pt x="2132361" y="362481"/>
                  </a:lnTo>
                  <a:lnTo>
                    <a:pt x="2120617" y="350737"/>
                  </a:lnTo>
                  <a:lnTo>
                    <a:pt x="1025401" y="21092"/>
                  </a:lnTo>
                  <a:lnTo>
                    <a:pt x="1040957" y="61613"/>
                  </a:lnTo>
                  <a:lnTo>
                    <a:pt x="1001020" y="21676"/>
                  </a:lnTo>
                  <a:lnTo>
                    <a:pt x="214606" y="348899"/>
                  </a:lnTo>
                  <a:lnTo>
                    <a:pt x="246601" y="380894"/>
                  </a:lnTo>
                  <a:lnTo>
                    <a:pt x="200811" y="360937"/>
                  </a:lnTo>
                  <a:lnTo>
                    <a:pt x="198478" y="390056"/>
                  </a:lnTo>
                  <a:lnTo>
                    <a:pt x="183094" y="374672"/>
                  </a:lnTo>
                  <a:lnTo>
                    <a:pt x="21260" y="574179"/>
                  </a:lnTo>
                  <a:lnTo>
                    <a:pt x="0" y="574179"/>
                  </a:lnTo>
                  <a:close/>
                </a:path>
                <a:path w="2215515" h="574675">
                  <a:moveTo>
                    <a:pt x="2197847" y="574179"/>
                  </a:moveTo>
                  <a:lnTo>
                    <a:pt x="2133242" y="361722"/>
                  </a:lnTo>
                  <a:lnTo>
                    <a:pt x="2158112" y="386591"/>
                  </a:lnTo>
                  <a:lnTo>
                    <a:pt x="2215145" y="574179"/>
                  </a:lnTo>
                  <a:lnTo>
                    <a:pt x="2197847" y="574179"/>
                  </a:lnTo>
                  <a:close/>
                </a:path>
                <a:path w="2215515" h="574675">
                  <a:moveTo>
                    <a:pt x="1861132" y="574179"/>
                  </a:moveTo>
                  <a:lnTo>
                    <a:pt x="2120617" y="350737"/>
                  </a:lnTo>
                  <a:lnTo>
                    <a:pt x="2132361" y="362481"/>
                  </a:lnTo>
                  <a:lnTo>
                    <a:pt x="1886512" y="574179"/>
                  </a:lnTo>
                  <a:lnTo>
                    <a:pt x="1861132" y="574179"/>
                  </a:lnTo>
                  <a:close/>
                </a:path>
                <a:path w="2215515" h="574675">
                  <a:moveTo>
                    <a:pt x="909736" y="574179"/>
                  </a:moveTo>
                  <a:lnTo>
                    <a:pt x="1001020" y="21676"/>
                  </a:lnTo>
                  <a:lnTo>
                    <a:pt x="1040957" y="61613"/>
                  </a:lnTo>
                  <a:lnTo>
                    <a:pt x="1043599" y="68494"/>
                  </a:lnTo>
                  <a:lnTo>
                    <a:pt x="1014828" y="39723"/>
                  </a:lnTo>
                  <a:lnTo>
                    <a:pt x="926536" y="574179"/>
                  </a:lnTo>
                  <a:lnTo>
                    <a:pt x="909736" y="574179"/>
                  </a:lnTo>
                  <a:close/>
                </a:path>
                <a:path w="2215515" h="574675">
                  <a:moveTo>
                    <a:pt x="1220004" y="574179"/>
                  </a:moveTo>
                  <a:lnTo>
                    <a:pt x="1014828" y="39723"/>
                  </a:lnTo>
                  <a:lnTo>
                    <a:pt x="1043599" y="68494"/>
                  </a:lnTo>
                  <a:lnTo>
                    <a:pt x="1237733" y="574179"/>
                  </a:lnTo>
                  <a:lnTo>
                    <a:pt x="1220004" y="574179"/>
                  </a:lnTo>
                  <a:close/>
                </a:path>
                <a:path w="2215515" h="574675">
                  <a:moveTo>
                    <a:pt x="246601" y="380894"/>
                  </a:moveTo>
                  <a:lnTo>
                    <a:pt x="214606" y="348899"/>
                  </a:lnTo>
                  <a:lnTo>
                    <a:pt x="731510" y="574179"/>
                  </a:lnTo>
                  <a:lnTo>
                    <a:pt x="690090" y="574179"/>
                  </a:lnTo>
                  <a:lnTo>
                    <a:pt x="246601" y="380894"/>
                  </a:lnTo>
                  <a:close/>
                </a:path>
                <a:path w="2215515" h="574675">
                  <a:moveTo>
                    <a:pt x="167105" y="574179"/>
                  </a:moveTo>
                  <a:lnTo>
                    <a:pt x="183094" y="374672"/>
                  </a:lnTo>
                  <a:lnTo>
                    <a:pt x="198478" y="390056"/>
                  </a:lnTo>
                  <a:lnTo>
                    <a:pt x="183721" y="574179"/>
                  </a:lnTo>
                  <a:lnTo>
                    <a:pt x="167105" y="574179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1131" y="5332548"/>
              <a:ext cx="10629899" cy="30003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  <p:sp>
        <p:nvSpPr>
          <p:cNvPr id="10" name="object 10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08956" y="3480891"/>
            <a:ext cx="1674114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not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need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declared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any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particular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type,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even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change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type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after</a:t>
            </a:r>
            <a:r>
              <a:rPr dirty="0" sz="34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they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been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set.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2500630" cy="2281555"/>
          </a:xfrm>
          <a:custGeom>
            <a:avLst/>
            <a:gdLst/>
            <a:ahLst/>
            <a:cxnLst/>
            <a:rect l="l" t="t" r="r" b="b"/>
            <a:pathLst>
              <a:path w="2500630" h="2281555">
                <a:moveTo>
                  <a:pt x="674693" y="297437"/>
                </a:moveTo>
                <a:lnTo>
                  <a:pt x="616763" y="297437"/>
                </a:lnTo>
                <a:lnTo>
                  <a:pt x="535064" y="0"/>
                </a:lnTo>
                <a:lnTo>
                  <a:pt x="566260" y="0"/>
                </a:lnTo>
                <a:lnTo>
                  <a:pt x="645103" y="287043"/>
                </a:lnTo>
                <a:lnTo>
                  <a:pt x="682253" y="287043"/>
                </a:lnTo>
                <a:lnTo>
                  <a:pt x="674693" y="297437"/>
                </a:lnTo>
                <a:close/>
              </a:path>
              <a:path w="2500630" h="2281555">
                <a:moveTo>
                  <a:pt x="682253" y="287043"/>
                </a:moveTo>
                <a:lnTo>
                  <a:pt x="645103" y="287043"/>
                </a:lnTo>
                <a:lnTo>
                  <a:pt x="853871" y="0"/>
                </a:lnTo>
                <a:lnTo>
                  <a:pt x="891021" y="0"/>
                </a:lnTo>
                <a:lnTo>
                  <a:pt x="682253" y="287043"/>
                </a:lnTo>
                <a:close/>
              </a:path>
              <a:path w="2500630" h="2281555">
                <a:moveTo>
                  <a:pt x="2101893" y="587916"/>
                </a:moveTo>
                <a:lnTo>
                  <a:pt x="1944452" y="587916"/>
                </a:lnTo>
                <a:lnTo>
                  <a:pt x="1833086" y="0"/>
                </a:lnTo>
                <a:lnTo>
                  <a:pt x="1863658" y="0"/>
                </a:lnTo>
                <a:lnTo>
                  <a:pt x="1968975" y="556011"/>
                </a:lnTo>
                <a:lnTo>
                  <a:pt x="2001665" y="556011"/>
                </a:lnTo>
                <a:lnTo>
                  <a:pt x="1989139" y="585423"/>
                </a:lnTo>
                <a:lnTo>
                  <a:pt x="2111757" y="585423"/>
                </a:lnTo>
                <a:lnTo>
                  <a:pt x="2101893" y="587916"/>
                </a:lnTo>
                <a:close/>
              </a:path>
              <a:path w="2500630" h="2281555">
                <a:moveTo>
                  <a:pt x="2001665" y="556011"/>
                </a:moveTo>
                <a:lnTo>
                  <a:pt x="1968975" y="556011"/>
                </a:lnTo>
                <a:lnTo>
                  <a:pt x="2205772" y="0"/>
                </a:lnTo>
                <a:lnTo>
                  <a:pt x="2238460" y="0"/>
                </a:lnTo>
                <a:lnTo>
                  <a:pt x="2001665" y="556011"/>
                </a:lnTo>
                <a:close/>
              </a:path>
              <a:path w="2500630" h="2281555">
                <a:moveTo>
                  <a:pt x="2111757" y="585423"/>
                </a:moveTo>
                <a:lnTo>
                  <a:pt x="1989139" y="585423"/>
                </a:lnTo>
                <a:lnTo>
                  <a:pt x="2437973" y="471983"/>
                </a:lnTo>
                <a:lnTo>
                  <a:pt x="2469980" y="0"/>
                </a:lnTo>
                <a:lnTo>
                  <a:pt x="2500063" y="0"/>
                </a:lnTo>
                <a:lnTo>
                  <a:pt x="2467123" y="485200"/>
                </a:lnTo>
                <a:lnTo>
                  <a:pt x="2466853" y="485410"/>
                </a:lnTo>
                <a:lnTo>
                  <a:pt x="2466492" y="488264"/>
                </a:lnTo>
                <a:lnTo>
                  <a:pt x="2465771" y="490758"/>
                </a:lnTo>
                <a:lnTo>
                  <a:pt x="2451986" y="508935"/>
                </a:lnTo>
                <a:lnTo>
                  <a:pt x="2414382" y="508935"/>
                </a:lnTo>
                <a:lnTo>
                  <a:pt x="2111757" y="585423"/>
                </a:lnTo>
                <a:close/>
              </a:path>
              <a:path w="2500630" h="2281555">
                <a:moveTo>
                  <a:pt x="0" y="828994"/>
                </a:moveTo>
                <a:lnTo>
                  <a:pt x="0" y="791197"/>
                </a:lnTo>
                <a:lnTo>
                  <a:pt x="607687" y="326127"/>
                </a:lnTo>
                <a:lnTo>
                  <a:pt x="0" y="112335"/>
                </a:lnTo>
                <a:lnTo>
                  <a:pt x="0" y="80454"/>
                </a:lnTo>
                <a:lnTo>
                  <a:pt x="616763" y="297437"/>
                </a:lnTo>
                <a:lnTo>
                  <a:pt x="674693" y="297437"/>
                </a:lnTo>
                <a:lnTo>
                  <a:pt x="664577" y="311347"/>
                </a:lnTo>
                <a:lnTo>
                  <a:pt x="797486" y="340067"/>
                </a:lnTo>
                <a:lnTo>
                  <a:pt x="655290" y="340067"/>
                </a:lnTo>
                <a:lnTo>
                  <a:pt x="655993" y="350041"/>
                </a:lnTo>
                <a:lnTo>
                  <a:pt x="625839" y="350041"/>
                </a:lnTo>
                <a:lnTo>
                  <a:pt x="0" y="828994"/>
                </a:lnTo>
                <a:close/>
              </a:path>
              <a:path w="2500630" h="2281555">
                <a:moveTo>
                  <a:pt x="790201" y="1577359"/>
                </a:moveTo>
                <a:lnTo>
                  <a:pt x="742473" y="1577359"/>
                </a:lnTo>
                <a:lnTo>
                  <a:pt x="1929666" y="615465"/>
                </a:lnTo>
                <a:lnTo>
                  <a:pt x="655290" y="340067"/>
                </a:lnTo>
                <a:lnTo>
                  <a:pt x="797486" y="340067"/>
                </a:lnTo>
                <a:lnTo>
                  <a:pt x="1944452" y="587916"/>
                </a:lnTo>
                <a:lnTo>
                  <a:pt x="2101893" y="587916"/>
                </a:lnTo>
                <a:lnTo>
                  <a:pt x="1974233" y="620182"/>
                </a:lnTo>
                <a:lnTo>
                  <a:pt x="1957473" y="658185"/>
                </a:lnTo>
                <a:lnTo>
                  <a:pt x="1924617" y="658185"/>
                </a:lnTo>
                <a:lnTo>
                  <a:pt x="790201" y="1577359"/>
                </a:lnTo>
                <a:close/>
              </a:path>
              <a:path w="2500630" h="2281555">
                <a:moveTo>
                  <a:pt x="775073" y="1589617"/>
                </a:moveTo>
                <a:lnTo>
                  <a:pt x="713201" y="1589617"/>
                </a:lnTo>
                <a:lnTo>
                  <a:pt x="625839" y="350041"/>
                </a:lnTo>
                <a:lnTo>
                  <a:pt x="655993" y="350041"/>
                </a:lnTo>
                <a:lnTo>
                  <a:pt x="742473" y="1577359"/>
                </a:lnTo>
                <a:lnTo>
                  <a:pt x="790201" y="1577359"/>
                </a:lnTo>
                <a:lnTo>
                  <a:pt x="775073" y="1589617"/>
                </a:lnTo>
                <a:close/>
              </a:path>
              <a:path w="2500630" h="2281555">
                <a:moveTo>
                  <a:pt x="1517531" y="1741089"/>
                </a:moveTo>
                <a:lnTo>
                  <a:pt x="1479900" y="1741089"/>
                </a:lnTo>
                <a:lnTo>
                  <a:pt x="2414382" y="508935"/>
                </a:lnTo>
                <a:lnTo>
                  <a:pt x="2451986" y="508935"/>
                </a:lnTo>
                <a:lnTo>
                  <a:pt x="1517531" y="1741089"/>
                </a:lnTo>
                <a:close/>
              </a:path>
              <a:path w="2500630" h="2281555">
                <a:moveTo>
                  <a:pt x="1447585" y="1833320"/>
                </a:moveTo>
                <a:lnTo>
                  <a:pt x="1406392" y="1833320"/>
                </a:lnTo>
                <a:lnTo>
                  <a:pt x="1924617" y="658185"/>
                </a:lnTo>
                <a:lnTo>
                  <a:pt x="1957473" y="658185"/>
                </a:lnTo>
                <a:lnTo>
                  <a:pt x="1479900" y="1741089"/>
                </a:lnTo>
                <a:lnTo>
                  <a:pt x="1517531" y="1741089"/>
                </a:lnTo>
                <a:lnTo>
                  <a:pt x="1447585" y="1833320"/>
                </a:lnTo>
                <a:close/>
              </a:path>
              <a:path w="2500630" h="2281555">
                <a:moveTo>
                  <a:pt x="0" y="2157062"/>
                </a:moveTo>
                <a:lnTo>
                  <a:pt x="0" y="2119851"/>
                </a:lnTo>
                <a:lnTo>
                  <a:pt x="690873" y="1616745"/>
                </a:lnTo>
                <a:lnTo>
                  <a:pt x="0" y="1515574"/>
                </a:lnTo>
                <a:lnTo>
                  <a:pt x="0" y="1485187"/>
                </a:lnTo>
                <a:lnTo>
                  <a:pt x="713201" y="1589617"/>
                </a:lnTo>
                <a:lnTo>
                  <a:pt x="775073" y="1589617"/>
                </a:lnTo>
                <a:lnTo>
                  <a:pt x="759723" y="1602054"/>
                </a:lnTo>
                <a:lnTo>
                  <a:pt x="821131" y="1624015"/>
                </a:lnTo>
                <a:lnTo>
                  <a:pt x="731924" y="1624015"/>
                </a:lnTo>
                <a:lnTo>
                  <a:pt x="0" y="2157062"/>
                </a:lnTo>
                <a:close/>
              </a:path>
              <a:path w="2500630" h="2281555">
                <a:moveTo>
                  <a:pt x="0" y="2281143"/>
                </a:moveTo>
                <a:lnTo>
                  <a:pt x="0" y="2249864"/>
                </a:lnTo>
                <a:lnTo>
                  <a:pt x="1365851" y="1850774"/>
                </a:lnTo>
                <a:lnTo>
                  <a:pt x="731924" y="1624015"/>
                </a:lnTo>
                <a:lnTo>
                  <a:pt x="821131" y="1624015"/>
                </a:lnTo>
                <a:lnTo>
                  <a:pt x="1406392" y="1833320"/>
                </a:lnTo>
                <a:lnTo>
                  <a:pt x="1447585" y="1833320"/>
                </a:lnTo>
                <a:lnTo>
                  <a:pt x="1425896" y="1861918"/>
                </a:lnTo>
                <a:lnTo>
                  <a:pt x="1425024" y="1862068"/>
                </a:lnTo>
                <a:lnTo>
                  <a:pt x="1423161" y="1863871"/>
                </a:lnTo>
                <a:lnTo>
                  <a:pt x="1421868" y="1864832"/>
                </a:lnTo>
                <a:lnTo>
                  <a:pt x="1420216" y="1865553"/>
                </a:lnTo>
                <a:lnTo>
                  <a:pt x="1419645" y="1865824"/>
                </a:lnTo>
                <a:lnTo>
                  <a:pt x="1419284" y="1866455"/>
                </a:lnTo>
                <a:lnTo>
                  <a:pt x="0" y="2281143"/>
                </a:lnTo>
                <a:close/>
              </a:path>
            </a:pathLst>
          </a:custGeom>
          <a:solidFill>
            <a:srgbClr val="0FE1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974328" y="3804546"/>
            <a:ext cx="13314044" cy="6482715"/>
            <a:chOff x="4974328" y="3804546"/>
            <a:chExt cx="13314044" cy="6482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1579" y="5802983"/>
              <a:ext cx="5626420" cy="44840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328" y="3804546"/>
              <a:ext cx="8343898" cy="54578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016000" y="2957441"/>
            <a:ext cx="163188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Also,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use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3131"/>
                </a:solidFill>
                <a:latin typeface="Roboto"/>
                <a:cs typeface="Roboto"/>
              </a:rPr>
              <a:t>global</a:t>
            </a:r>
            <a:r>
              <a:rPr dirty="0" sz="3400" spc="-15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keyword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if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want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change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inside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function.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679535" y="9512784"/>
            <a:ext cx="2259965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5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endParaRPr sz="2000">
              <a:latin typeface="Roboto"/>
              <a:cs typeface="Roboto"/>
            </a:endParaRPr>
          </a:p>
          <a:p>
            <a:pPr marL="272415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380" rIns="0" bIns="0" rtlCol="0" vert="horz">
            <a:spAutoFit/>
          </a:bodyPr>
          <a:lstStyle/>
          <a:p>
            <a:pPr marL="479425">
              <a:lnSpc>
                <a:spcPct val="100000"/>
              </a:lnSpc>
              <a:spcBef>
                <a:spcPts val="130"/>
              </a:spcBef>
            </a:pPr>
            <a:r>
              <a:rPr dirty="0" spc="-580"/>
              <a:t>PYTHON</a:t>
            </a:r>
            <a:r>
              <a:rPr dirty="0" spc="-484"/>
              <a:t> </a:t>
            </a:r>
            <a:r>
              <a:rPr dirty="0" spc="-610"/>
              <a:t>GLOBAL</a:t>
            </a:r>
            <a:r>
              <a:rPr dirty="0" spc="-475"/>
              <a:t> </a:t>
            </a:r>
            <a:r>
              <a:rPr dirty="0" spc="-775"/>
              <a:t>VARIABLES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97460" y="0"/>
            <a:ext cx="14391005" cy="10287000"/>
            <a:chOff x="3897460" y="0"/>
            <a:chExt cx="1439100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460" y="0"/>
              <a:ext cx="14390538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3400" y="6275487"/>
              <a:ext cx="6505574" cy="32670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4349" y="7210687"/>
              <a:ext cx="6505574" cy="307631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012196" y="7836623"/>
              <a:ext cx="7171690" cy="2450465"/>
            </a:xfrm>
            <a:custGeom>
              <a:avLst/>
              <a:gdLst/>
              <a:ahLst/>
              <a:cxnLst/>
              <a:rect l="l" t="t" r="r" b="b"/>
              <a:pathLst>
                <a:path w="7171690" h="2450465">
                  <a:moveTo>
                    <a:pt x="1600" y="1358836"/>
                  </a:moveTo>
                  <a:close/>
                </a:path>
                <a:path w="7171690" h="2450465">
                  <a:moveTo>
                    <a:pt x="2686354" y="1237767"/>
                  </a:moveTo>
                  <a:lnTo>
                    <a:pt x="2686291" y="1236903"/>
                  </a:lnTo>
                  <a:lnTo>
                    <a:pt x="2686126" y="1235227"/>
                  </a:lnTo>
                  <a:lnTo>
                    <a:pt x="2685580" y="1233614"/>
                  </a:lnTo>
                  <a:lnTo>
                    <a:pt x="2684678" y="1232179"/>
                  </a:lnTo>
                  <a:lnTo>
                    <a:pt x="2684449" y="1231811"/>
                  </a:lnTo>
                  <a:lnTo>
                    <a:pt x="2683967" y="1231163"/>
                  </a:lnTo>
                  <a:lnTo>
                    <a:pt x="2657297" y="1197533"/>
                  </a:lnTo>
                  <a:lnTo>
                    <a:pt x="2657297" y="1256868"/>
                  </a:lnTo>
                  <a:lnTo>
                    <a:pt x="2339175" y="2142032"/>
                  </a:lnTo>
                  <a:lnTo>
                    <a:pt x="2310028" y="2122119"/>
                  </a:lnTo>
                  <a:lnTo>
                    <a:pt x="2310028" y="2148141"/>
                  </a:lnTo>
                  <a:lnTo>
                    <a:pt x="1490814" y="2150872"/>
                  </a:lnTo>
                  <a:lnTo>
                    <a:pt x="1502460" y="2111083"/>
                  </a:lnTo>
                  <a:lnTo>
                    <a:pt x="1628051" y="1681937"/>
                  </a:lnTo>
                  <a:lnTo>
                    <a:pt x="1639087" y="1689481"/>
                  </a:lnTo>
                  <a:lnTo>
                    <a:pt x="2310028" y="2148141"/>
                  </a:lnTo>
                  <a:lnTo>
                    <a:pt x="2310028" y="2122119"/>
                  </a:lnTo>
                  <a:lnTo>
                    <a:pt x="1644472" y="1667129"/>
                  </a:lnTo>
                  <a:lnTo>
                    <a:pt x="1658327" y="1661515"/>
                  </a:lnTo>
                  <a:lnTo>
                    <a:pt x="2641777" y="1263154"/>
                  </a:lnTo>
                  <a:lnTo>
                    <a:pt x="2657297" y="1256868"/>
                  </a:lnTo>
                  <a:lnTo>
                    <a:pt x="2657297" y="1197533"/>
                  </a:lnTo>
                  <a:lnTo>
                    <a:pt x="2647988" y="1185799"/>
                  </a:lnTo>
                  <a:lnTo>
                    <a:pt x="2647988" y="1237437"/>
                  </a:lnTo>
                  <a:lnTo>
                    <a:pt x="1664538" y="1635836"/>
                  </a:lnTo>
                  <a:lnTo>
                    <a:pt x="2178507" y="1100963"/>
                  </a:lnTo>
                  <a:lnTo>
                    <a:pt x="2200935" y="1077633"/>
                  </a:lnTo>
                  <a:lnTo>
                    <a:pt x="2226526" y="1051001"/>
                  </a:lnTo>
                  <a:lnTo>
                    <a:pt x="2246655" y="1059903"/>
                  </a:lnTo>
                  <a:lnTo>
                    <a:pt x="2634932" y="1231658"/>
                  </a:lnTo>
                  <a:lnTo>
                    <a:pt x="2647988" y="1237437"/>
                  </a:lnTo>
                  <a:lnTo>
                    <a:pt x="2647988" y="1185799"/>
                  </a:lnTo>
                  <a:lnTo>
                    <a:pt x="2640063" y="1175804"/>
                  </a:lnTo>
                  <a:lnTo>
                    <a:pt x="2640063" y="1210437"/>
                  </a:lnTo>
                  <a:lnTo>
                    <a:pt x="2251786" y="1038656"/>
                  </a:lnTo>
                  <a:lnTo>
                    <a:pt x="2428214" y="968730"/>
                  </a:lnTo>
                  <a:lnTo>
                    <a:pt x="2443581" y="962647"/>
                  </a:lnTo>
                  <a:lnTo>
                    <a:pt x="2640063" y="1210437"/>
                  </a:lnTo>
                  <a:lnTo>
                    <a:pt x="2640063" y="1175804"/>
                  </a:lnTo>
                  <a:lnTo>
                    <a:pt x="2456942" y="944892"/>
                  </a:lnTo>
                  <a:lnTo>
                    <a:pt x="2434386" y="852195"/>
                  </a:lnTo>
                  <a:lnTo>
                    <a:pt x="2434386" y="943152"/>
                  </a:lnTo>
                  <a:lnTo>
                    <a:pt x="2234654" y="1022362"/>
                  </a:lnTo>
                  <a:lnTo>
                    <a:pt x="2229878" y="102603"/>
                  </a:lnTo>
                  <a:lnTo>
                    <a:pt x="2434386" y="943152"/>
                  </a:lnTo>
                  <a:lnTo>
                    <a:pt x="2434386" y="852195"/>
                  </a:lnTo>
                  <a:lnTo>
                    <a:pt x="2229053" y="8255"/>
                  </a:lnTo>
                  <a:lnTo>
                    <a:pt x="2219210" y="0"/>
                  </a:lnTo>
                  <a:lnTo>
                    <a:pt x="2216886" y="381"/>
                  </a:lnTo>
                  <a:lnTo>
                    <a:pt x="2216658" y="393"/>
                  </a:lnTo>
                  <a:lnTo>
                    <a:pt x="2216454" y="431"/>
                  </a:lnTo>
                  <a:lnTo>
                    <a:pt x="2216277" y="508"/>
                  </a:lnTo>
                  <a:lnTo>
                    <a:pt x="2213165" y="1193"/>
                  </a:lnTo>
                  <a:lnTo>
                    <a:pt x="2213165" y="1027010"/>
                  </a:lnTo>
                  <a:lnTo>
                    <a:pt x="2188514" y="1026198"/>
                  </a:lnTo>
                  <a:lnTo>
                    <a:pt x="2188514" y="1059522"/>
                  </a:lnTo>
                  <a:lnTo>
                    <a:pt x="1625231" y="1645704"/>
                  </a:lnTo>
                  <a:lnTo>
                    <a:pt x="1608416" y="1607820"/>
                  </a:lnTo>
                  <a:lnTo>
                    <a:pt x="1608416" y="1672348"/>
                  </a:lnTo>
                  <a:lnTo>
                    <a:pt x="1471320" y="2140877"/>
                  </a:lnTo>
                  <a:lnTo>
                    <a:pt x="1449882" y="2118677"/>
                  </a:lnTo>
                  <a:lnTo>
                    <a:pt x="1449882" y="2149602"/>
                  </a:lnTo>
                  <a:lnTo>
                    <a:pt x="247484" y="2091791"/>
                  </a:lnTo>
                  <a:lnTo>
                    <a:pt x="759663" y="1506296"/>
                  </a:lnTo>
                  <a:lnTo>
                    <a:pt x="792543" y="1468716"/>
                  </a:lnTo>
                  <a:lnTo>
                    <a:pt x="820178" y="1497342"/>
                  </a:lnTo>
                  <a:lnTo>
                    <a:pt x="1449882" y="2149602"/>
                  </a:lnTo>
                  <a:lnTo>
                    <a:pt x="1449882" y="2118677"/>
                  </a:lnTo>
                  <a:lnTo>
                    <a:pt x="826160" y="1472603"/>
                  </a:lnTo>
                  <a:lnTo>
                    <a:pt x="827989" y="1473073"/>
                  </a:lnTo>
                  <a:lnTo>
                    <a:pt x="1598015" y="1669694"/>
                  </a:lnTo>
                  <a:lnTo>
                    <a:pt x="1608416" y="1672348"/>
                  </a:lnTo>
                  <a:lnTo>
                    <a:pt x="1608416" y="1607820"/>
                  </a:lnTo>
                  <a:lnTo>
                    <a:pt x="1603070" y="1595780"/>
                  </a:lnTo>
                  <a:lnTo>
                    <a:pt x="1603070" y="1648815"/>
                  </a:lnTo>
                  <a:lnTo>
                    <a:pt x="833031" y="1452206"/>
                  </a:lnTo>
                  <a:lnTo>
                    <a:pt x="833247" y="1452143"/>
                  </a:lnTo>
                  <a:lnTo>
                    <a:pt x="1423441" y="1281150"/>
                  </a:lnTo>
                  <a:lnTo>
                    <a:pt x="1438021" y="1276921"/>
                  </a:lnTo>
                  <a:lnTo>
                    <a:pt x="1450581" y="1305229"/>
                  </a:lnTo>
                  <a:lnTo>
                    <a:pt x="1603070" y="1648815"/>
                  </a:lnTo>
                  <a:lnTo>
                    <a:pt x="1603070" y="1595780"/>
                  </a:lnTo>
                  <a:lnTo>
                    <a:pt x="1458874" y="1270889"/>
                  </a:lnTo>
                  <a:lnTo>
                    <a:pt x="2150224" y="1070622"/>
                  </a:lnTo>
                  <a:lnTo>
                    <a:pt x="2188514" y="1059522"/>
                  </a:lnTo>
                  <a:lnTo>
                    <a:pt x="2188514" y="1026198"/>
                  </a:lnTo>
                  <a:lnTo>
                    <a:pt x="2156015" y="1025131"/>
                  </a:lnTo>
                  <a:lnTo>
                    <a:pt x="2156015" y="1046632"/>
                  </a:lnTo>
                  <a:lnTo>
                    <a:pt x="1450073" y="1251102"/>
                  </a:lnTo>
                  <a:lnTo>
                    <a:pt x="1429245" y="1204175"/>
                  </a:lnTo>
                  <a:lnTo>
                    <a:pt x="1429245" y="1257122"/>
                  </a:lnTo>
                  <a:lnTo>
                    <a:pt x="839063" y="1428064"/>
                  </a:lnTo>
                  <a:lnTo>
                    <a:pt x="1277162" y="1066558"/>
                  </a:lnTo>
                  <a:lnTo>
                    <a:pt x="1300035" y="1047673"/>
                  </a:lnTo>
                  <a:lnTo>
                    <a:pt x="1326565" y="1025791"/>
                  </a:lnTo>
                  <a:lnTo>
                    <a:pt x="1339176" y="1054227"/>
                  </a:lnTo>
                  <a:lnTo>
                    <a:pt x="1429245" y="1257122"/>
                  </a:lnTo>
                  <a:lnTo>
                    <a:pt x="1429245" y="1204175"/>
                  </a:lnTo>
                  <a:lnTo>
                    <a:pt x="1347470" y="1019924"/>
                  </a:lnTo>
                  <a:lnTo>
                    <a:pt x="1348803" y="1019962"/>
                  </a:lnTo>
                  <a:lnTo>
                    <a:pt x="2156015" y="1046632"/>
                  </a:lnTo>
                  <a:lnTo>
                    <a:pt x="2156015" y="1025131"/>
                  </a:lnTo>
                  <a:lnTo>
                    <a:pt x="1353959" y="998626"/>
                  </a:lnTo>
                  <a:lnTo>
                    <a:pt x="2177897" y="72948"/>
                  </a:lnTo>
                  <a:lnTo>
                    <a:pt x="2208047" y="39077"/>
                  </a:lnTo>
                  <a:lnTo>
                    <a:pt x="2208834" y="189725"/>
                  </a:lnTo>
                  <a:lnTo>
                    <a:pt x="2213165" y="1027010"/>
                  </a:lnTo>
                  <a:lnTo>
                    <a:pt x="2213165" y="1193"/>
                  </a:lnTo>
                  <a:lnTo>
                    <a:pt x="2188616" y="6578"/>
                  </a:lnTo>
                  <a:lnTo>
                    <a:pt x="2188616" y="28575"/>
                  </a:lnTo>
                  <a:lnTo>
                    <a:pt x="1330680" y="992632"/>
                  </a:lnTo>
                  <a:lnTo>
                    <a:pt x="1310868" y="970889"/>
                  </a:lnTo>
                  <a:lnTo>
                    <a:pt x="1310868" y="1002817"/>
                  </a:lnTo>
                  <a:lnTo>
                    <a:pt x="1285532" y="1009650"/>
                  </a:lnTo>
                  <a:lnTo>
                    <a:pt x="1285532" y="1031913"/>
                  </a:lnTo>
                  <a:lnTo>
                    <a:pt x="788822" y="1441640"/>
                  </a:lnTo>
                  <a:lnTo>
                    <a:pt x="770547" y="1439583"/>
                  </a:lnTo>
                  <a:lnTo>
                    <a:pt x="770547" y="1461211"/>
                  </a:lnTo>
                  <a:lnTo>
                    <a:pt x="229616" y="2079599"/>
                  </a:lnTo>
                  <a:lnTo>
                    <a:pt x="25666" y="1376934"/>
                  </a:lnTo>
                  <a:lnTo>
                    <a:pt x="28930" y="1377315"/>
                  </a:lnTo>
                  <a:lnTo>
                    <a:pt x="63080" y="1381175"/>
                  </a:lnTo>
                  <a:lnTo>
                    <a:pt x="770547" y="1461211"/>
                  </a:lnTo>
                  <a:lnTo>
                    <a:pt x="770547" y="1439583"/>
                  </a:lnTo>
                  <a:lnTo>
                    <a:pt x="68173" y="1360119"/>
                  </a:lnTo>
                  <a:lnTo>
                    <a:pt x="1285532" y="1031913"/>
                  </a:lnTo>
                  <a:lnTo>
                    <a:pt x="1285532" y="1009650"/>
                  </a:lnTo>
                  <a:lnTo>
                    <a:pt x="36385" y="1346441"/>
                  </a:lnTo>
                  <a:lnTo>
                    <a:pt x="705675" y="379704"/>
                  </a:lnTo>
                  <a:lnTo>
                    <a:pt x="721893" y="356298"/>
                  </a:lnTo>
                  <a:lnTo>
                    <a:pt x="735126" y="370827"/>
                  </a:lnTo>
                  <a:lnTo>
                    <a:pt x="1310868" y="1002817"/>
                  </a:lnTo>
                  <a:lnTo>
                    <a:pt x="1310868" y="970889"/>
                  </a:lnTo>
                  <a:lnTo>
                    <a:pt x="741222" y="345579"/>
                  </a:lnTo>
                  <a:lnTo>
                    <a:pt x="2188616" y="28575"/>
                  </a:lnTo>
                  <a:lnTo>
                    <a:pt x="2188616" y="6578"/>
                  </a:lnTo>
                  <a:lnTo>
                    <a:pt x="718007" y="328676"/>
                  </a:lnTo>
                  <a:lnTo>
                    <a:pt x="718223" y="328612"/>
                  </a:lnTo>
                  <a:lnTo>
                    <a:pt x="1841" y="1358480"/>
                  </a:lnTo>
                  <a:lnTo>
                    <a:pt x="1587" y="1358900"/>
                  </a:lnTo>
                  <a:lnTo>
                    <a:pt x="1054" y="1359763"/>
                  </a:lnTo>
                  <a:lnTo>
                    <a:pt x="901" y="1360106"/>
                  </a:lnTo>
                  <a:lnTo>
                    <a:pt x="38" y="1363700"/>
                  </a:lnTo>
                  <a:lnTo>
                    <a:pt x="0" y="1364107"/>
                  </a:lnTo>
                  <a:lnTo>
                    <a:pt x="139" y="1366062"/>
                  </a:lnTo>
                  <a:lnTo>
                    <a:pt x="266" y="1366824"/>
                  </a:lnTo>
                  <a:lnTo>
                    <a:pt x="508" y="1367599"/>
                  </a:lnTo>
                  <a:lnTo>
                    <a:pt x="15468" y="1419136"/>
                  </a:lnTo>
                  <a:lnTo>
                    <a:pt x="214528" y="2104872"/>
                  </a:lnTo>
                  <a:lnTo>
                    <a:pt x="214642" y="2105190"/>
                  </a:lnTo>
                  <a:lnTo>
                    <a:pt x="215049" y="2106130"/>
                  </a:lnTo>
                  <a:lnTo>
                    <a:pt x="239522" y="2124786"/>
                  </a:lnTo>
                  <a:lnTo>
                    <a:pt x="256146" y="2136368"/>
                  </a:lnTo>
                  <a:lnTo>
                    <a:pt x="707059" y="2450388"/>
                  </a:lnTo>
                  <a:lnTo>
                    <a:pt x="744601" y="2450388"/>
                  </a:lnTo>
                  <a:lnTo>
                    <a:pt x="261556" y="2113978"/>
                  </a:lnTo>
                  <a:lnTo>
                    <a:pt x="1429588" y="2170150"/>
                  </a:lnTo>
                  <a:lnTo>
                    <a:pt x="779602" y="2450388"/>
                  </a:lnTo>
                  <a:lnTo>
                    <a:pt x="833894" y="2450388"/>
                  </a:lnTo>
                  <a:lnTo>
                    <a:pt x="1423276" y="2196287"/>
                  </a:lnTo>
                  <a:lnTo>
                    <a:pt x="1440383" y="2188908"/>
                  </a:lnTo>
                  <a:lnTo>
                    <a:pt x="1445501" y="2186698"/>
                  </a:lnTo>
                  <a:lnTo>
                    <a:pt x="1258366" y="2450388"/>
                  </a:lnTo>
                  <a:lnTo>
                    <a:pt x="1284732" y="2450388"/>
                  </a:lnTo>
                  <a:lnTo>
                    <a:pt x="1431899" y="2243023"/>
                  </a:lnTo>
                  <a:lnTo>
                    <a:pt x="1482026" y="2172385"/>
                  </a:lnTo>
                  <a:lnTo>
                    <a:pt x="1485620" y="2172373"/>
                  </a:lnTo>
                  <a:lnTo>
                    <a:pt x="2304834" y="2169655"/>
                  </a:lnTo>
                  <a:lnTo>
                    <a:pt x="2306231" y="2169642"/>
                  </a:lnTo>
                  <a:lnTo>
                    <a:pt x="1846910" y="2450388"/>
                  </a:lnTo>
                  <a:lnTo>
                    <a:pt x="1888121" y="2450388"/>
                  </a:lnTo>
                  <a:lnTo>
                    <a:pt x="2299093" y="2199182"/>
                  </a:lnTo>
                  <a:lnTo>
                    <a:pt x="2350693" y="2167648"/>
                  </a:lnTo>
                  <a:lnTo>
                    <a:pt x="2352649" y="2166315"/>
                  </a:lnTo>
                  <a:lnTo>
                    <a:pt x="2354046" y="2164435"/>
                  </a:lnTo>
                  <a:lnTo>
                    <a:pt x="2354783" y="2162340"/>
                  </a:lnTo>
                  <a:lnTo>
                    <a:pt x="2610408" y="1450975"/>
                  </a:lnTo>
                  <a:lnTo>
                    <a:pt x="2685631" y="1241640"/>
                  </a:lnTo>
                  <a:lnTo>
                    <a:pt x="2685910" y="1240980"/>
                  </a:lnTo>
                  <a:lnTo>
                    <a:pt x="2686113" y="1240320"/>
                  </a:lnTo>
                  <a:lnTo>
                    <a:pt x="2686177" y="1239570"/>
                  </a:lnTo>
                  <a:lnTo>
                    <a:pt x="2686342" y="1238656"/>
                  </a:lnTo>
                  <a:lnTo>
                    <a:pt x="2686354" y="1237767"/>
                  </a:lnTo>
                  <a:close/>
                </a:path>
                <a:path w="7171690" h="2450465">
                  <a:moveTo>
                    <a:pt x="7171550" y="2450388"/>
                  </a:moveTo>
                  <a:lnTo>
                    <a:pt x="7113270" y="1916404"/>
                  </a:lnTo>
                  <a:lnTo>
                    <a:pt x="7113232" y="1915858"/>
                  </a:lnTo>
                  <a:lnTo>
                    <a:pt x="7113130" y="1915325"/>
                  </a:lnTo>
                  <a:lnTo>
                    <a:pt x="7112851" y="1914194"/>
                  </a:lnTo>
                  <a:lnTo>
                    <a:pt x="7112419" y="1913051"/>
                  </a:lnTo>
                  <a:lnTo>
                    <a:pt x="7111720" y="1911565"/>
                  </a:lnTo>
                  <a:lnTo>
                    <a:pt x="7110717" y="1910232"/>
                  </a:lnTo>
                  <a:lnTo>
                    <a:pt x="7109092" y="1908898"/>
                  </a:lnTo>
                  <a:lnTo>
                    <a:pt x="7108469" y="1908454"/>
                  </a:lnTo>
                  <a:lnTo>
                    <a:pt x="7057872" y="1874989"/>
                  </a:lnTo>
                  <a:lnTo>
                    <a:pt x="7057872" y="1900745"/>
                  </a:lnTo>
                  <a:lnTo>
                    <a:pt x="6595961" y="1840344"/>
                  </a:lnTo>
                  <a:lnTo>
                    <a:pt x="6721703" y="1718754"/>
                  </a:lnTo>
                  <a:lnTo>
                    <a:pt x="6746532" y="1694764"/>
                  </a:lnTo>
                  <a:lnTo>
                    <a:pt x="7057872" y="1900745"/>
                  </a:lnTo>
                  <a:lnTo>
                    <a:pt x="7057872" y="1874989"/>
                  </a:lnTo>
                  <a:lnTo>
                    <a:pt x="6752907" y="1673225"/>
                  </a:lnTo>
                  <a:lnTo>
                    <a:pt x="6731127" y="1642656"/>
                  </a:lnTo>
                  <a:lnTo>
                    <a:pt x="6731127" y="1679740"/>
                  </a:lnTo>
                  <a:lnTo>
                    <a:pt x="6576034" y="1829777"/>
                  </a:lnTo>
                  <a:lnTo>
                    <a:pt x="6557645" y="1788718"/>
                  </a:lnTo>
                  <a:lnTo>
                    <a:pt x="6557645" y="1841258"/>
                  </a:lnTo>
                  <a:lnTo>
                    <a:pt x="6520370" y="1852193"/>
                  </a:lnTo>
                  <a:lnTo>
                    <a:pt x="6520370" y="1874570"/>
                  </a:lnTo>
                  <a:lnTo>
                    <a:pt x="5929782" y="2328341"/>
                  </a:lnTo>
                  <a:lnTo>
                    <a:pt x="5718035" y="2109749"/>
                  </a:lnTo>
                  <a:lnTo>
                    <a:pt x="6520370" y="1874570"/>
                  </a:lnTo>
                  <a:lnTo>
                    <a:pt x="6520370" y="1852193"/>
                  </a:lnTo>
                  <a:lnTo>
                    <a:pt x="5713501" y="2088680"/>
                  </a:lnTo>
                  <a:lnTo>
                    <a:pt x="5918936" y="1354175"/>
                  </a:lnTo>
                  <a:lnTo>
                    <a:pt x="6080582" y="776185"/>
                  </a:lnTo>
                  <a:lnTo>
                    <a:pt x="6124079" y="873290"/>
                  </a:lnTo>
                  <a:lnTo>
                    <a:pt x="6557645" y="1841258"/>
                  </a:lnTo>
                  <a:lnTo>
                    <a:pt x="6557645" y="1788718"/>
                  </a:lnTo>
                  <a:lnTo>
                    <a:pt x="6132334" y="839089"/>
                  </a:lnTo>
                  <a:lnTo>
                    <a:pt x="6731127" y="1679740"/>
                  </a:lnTo>
                  <a:lnTo>
                    <a:pt x="6731127" y="1642656"/>
                  </a:lnTo>
                  <a:lnTo>
                    <a:pt x="6087122" y="738568"/>
                  </a:lnTo>
                  <a:lnTo>
                    <a:pt x="6086894" y="738238"/>
                  </a:lnTo>
                  <a:lnTo>
                    <a:pt x="6086360" y="737590"/>
                  </a:lnTo>
                  <a:lnTo>
                    <a:pt x="6077026" y="733831"/>
                  </a:lnTo>
                  <a:lnTo>
                    <a:pt x="6074880" y="734288"/>
                  </a:lnTo>
                  <a:lnTo>
                    <a:pt x="6072606" y="735596"/>
                  </a:lnTo>
                  <a:lnTo>
                    <a:pt x="6060224" y="743648"/>
                  </a:lnTo>
                  <a:lnTo>
                    <a:pt x="6060224" y="769188"/>
                  </a:lnTo>
                  <a:lnTo>
                    <a:pt x="5691429" y="2088299"/>
                  </a:lnTo>
                  <a:lnTo>
                    <a:pt x="4812106" y="1580210"/>
                  </a:lnTo>
                  <a:lnTo>
                    <a:pt x="6060224" y="769188"/>
                  </a:lnTo>
                  <a:lnTo>
                    <a:pt x="6060224" y="743648"/>
                  </a:lnTo>
                  <a:lnTo>
                    <a:pt x="4785855" y="1571752"/>
                  </a:lnTo>
                  <a:lnTo>
                    <a:pt x="4783582" y="1573212"/>
                  </a:lnTo>
                  <a:lnTo>
                    <a:pt x="4781855" y="1575485"/>
                  </a:lnTo>
                  <a:lnTo>
                    <a:pt x="4781080" y="1578686"/>
                  </a:lnTo>
                  <a:lnTo>
                    <a:pt x="4781016" y="1579067"/>
                  </a:lnTo>
                  <a:lnTo>
                    <a:pt x="4744707" y="1826501"/>
                  </a:lnTo>
                  <a:lnTo>
                    <a:pt x="4653115" y="2450388"/>
                  </a:lnTo>
                  <a:lnTo>
                    <a:pt x="4674743" y="2450388"/>
                  </a:lnTo>
                  <a:lnTo>
                    <a:pt x="4799901" y="1597977"/>
                  </a:lnTo>
                  <a:lnTo>
                    <a:pt x="4806848" y="1601990"/>
                  </a:lnTo>
                  <a:lnTo>
                    <a:pt x="5678297" y="2105507"/>
                  </a:lnTo>
                  <a:lnTo>
                    <a:pt x="5208257" y="2450388"/>
                  </a:lnTo>
                  <a:lnTo>
                    <a:pt x="5244643" y="2450388"/>
                  </a:lnTo>
                  <a:lnTo>
                    <a:pt x="5670156" y="2138159"/>
                  </a:lnTo>
                  <a:lnTo>
                    <a:pt x="5522950" y="2450388"/>
                  </a:lnTo>
                  <a:lnTo>
                    <a:pt x="5546649" y="2450388"/>
                  </a:lnTo>
                  <a:lnTo>
                    <a:pt x="5645328" y="2240965"/>
                  </a:lnTo>
                  <a:lnTo>
                    <a:pt x="5645836" y="2239911"/>
                  </a:lnTo>
                  <a:lnTo>
                    <a:pt x="5700928" y="2122995"/>
                  </a:lnTo>
                  <a:lnTo>
                    <a:pt x="5704357" y="2126538"/>
                  </a:lnTo>
                  <a:lnTo>
                    <a:pt x="5712066" y="2134501"/>
                  </a:lnTo>
                  <a:lnTo>
                    <a:pt x="5912637" y="2341524"/>
                  </a:lnTo>
                  <a:lnTo>
                    <a:pt x="5770956" y="2450388"/>
                  </a:lnTo>
                  <a:lnTo>
                    <a:pt x="5806211" y="2450388"/>
                  </a:lnTo>
                  <a:lnTo>
                    <a:pt x="5904611" y="2374773"/>
                  </a:lnTo>
                  <a:lnTo>
                    <a:pt x="5927661" y="2357056"/>
                  </a:lnTo>
                  <a:lnTo>
                    <a:pt x="5938837" y="2368588"/>
                  </a:lnTo>
                  <a:lnTo>
                    <a:pt x="6018085" y="2450388"/>
                  </a:lnTo>
                  <a:lnTo>
                    <a:pt x="6047994" y="2450388"/>
                  </a:lnTo>
                  <a:lnTo>
                    <a:pt x="5944806" y="2343861"/>
                  </a:lnTo>
                  <a:lnTo>
                    <a:pt x="6512357" y="1907755"/>
                  </a:lnTo>
                  <a:lnTo>
                    <a:pt x="6548247" y="1880184"/>
                  </a:lnTo>
                  <a:lnTo>
                    <a:pt x="6551587" y="1877618"/>
                  </a:lnTo>
                  <a:lnTo>
                    <a:pt x="6365824" y="2450388"/>
                  </a:lnTo>
                  <a:lnTo>
                    <a:pt x="6388443" y="2450388"/>
                  </a:lnTo>
                  <a:lnTo>
                    <a:pt x="6485585" y="2150846"/>
                  </a:lnTo>
                  <a:lnTo>
                    <a:pt x="6579946" y="1859902"/>
                  </a:lnTo>
                  <a:lnTo>
                    <a:pt x="6590893" y="1861337"/>
                  </a:lnTo>
                  <a:lnTo>
                    <a:pt x="7052805" y="1921738"/>
                  </a:lnTo>
                  <a:lnTo>
                    <a:pt x="7079335" y="1925205"/>
                  </a:lnTo>
                  <a:lnTo>
                    <a:pt x="6545834" y="2450388"/>
                  </a:lnTo>
                  <a:lnTo>
                    <a:pt x="6576492" y="2450388"/>
                  </a:lnTo>
                  <a:lnTo>
                    <a:pt x="7069772" y="1964804"/>
                  </a:lnTo>
                  <a:lnTo>
                    <a:pt x="7094296" y="1940674"/>
                  </a:lnTo>
                  <a:lnTo>
                    <a:pt x="7149909" y="2450388"/>
                  </a:lnTo>
                  <a:lnTo>
                    <a:pt x="7171550" y="245038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71902" y="9059171"/>
              <a:ext cx="2497455" cy="1228090"/>
            </a:xfrm>
            <a:custGeom>
              <a:avLst/>
              <a:gdLst/>
              <a:ahLst/>
              <a:cxnLst/>
              <a:rect l="l" t="t" r="r" b="b"/>
              <a:pathLst>
                <a:path w="2497455" h="1228090">
                  <a:moveTo>
                    <a:pt x="297857" y="6740"/>
                  </a:moveTo>
                  <a:lnTo>
                    <a:pt x="307513" y="8"/>
                  </a:lnTo>
                  <a:lnTo>
                    <a:pt x="307660" y="44"/>
                  </a:lnTo>
                  <a:lnTo>
                    <a:pt x="308667" y="0"/>
                  </a:lnTo>
                  <a:lnTo>
                    <a:pt x="309680" y="111"/>
                  </a:lnTo>
                  <a:lnTo>
                    <a:pt x="312334" y="753"/>
                  </a:lnTo>
                  <a:lnTo>
                    <a:pt x="313948" y="1584"/>
                  </a:lnTo>
                  <a:lnTo>
                    <a:pt x="315324" y="2845"/>
                  </a:lnTo>
                  <a:lnTo>
                    <a:pt x="315492" y="2974"/>
                  </a:lnTo>
                  <a:lnTo>
                    <a:pt x="988187" y="635669"/>
                  </a:lnTo>
                  <a:lnTo>
                    <a:pt x="1836839" y="749400"/>
                  </a:lnTo>
                  <a:lnTo>
                    <a:pt x="1838005" y="749792"/>
                  </a:lnTo>
                  <a:lnTo>
                    <a:pt x="1839618" y="750624"/>
                  </a:lnTo>
                  <a:lnTo>
                    <a:pt x="1840080" y="750912"/>
                  </a:lnTo>
                  <a:lnTo>
                    <a:pt x="2497206" y="1227829"/>
                  </a:lnTo>
                  <a:lnTo>
                    <a:pt x="2460791" y="1227829"/>
                  </a:lnTo>
                  <a:lnTo>
                    <a:pt x="1848292" y="783315"/>
                  </a:lnTo>
                  <a:lnTo>
                    <a:pt x="1834509" y="840380"/>
                  </a:lnTo>
                  <a:lnTo>
                    <a:pt x="1825614" y="776180"/>
                  </a:lnTo>
                  <a:lnTo>
                    <a:pt x="1791773" y="793286"/>
                  </a:lnTo>
                  <a:lnTo>
                    <a:pt x="1798400" y="765849"/>
                  </a:lnTo>
                  <a:lnTo>
                    <a:pt x="989705" y="657501"/>
                  </a:lnTo>
                  <a:lnTo>
                    <a:pt x="945538" y="750887"/>
                  </a:lnTo>
                  <a:lnTo>
                    <a:pt x="970323" y="648266"/>
                  </a:lnTo>
                  <a:lnTo>
                    <a:pt x="327407" y="43678"/>
                  </a:lnTo>
                  <a:lnTo>
                    <a:pt x="316505" y="88817"/>
                  </a:lnTo>
                  <a:lnTo>
                    <a:pt x="308218" y="55624"/>
                  </a:lnTo>
                  <a:lnTo>
                    <a:pt x="22137" y="1227829"/>
                  </a:lnTo>
                  <a:lnTo>
                    <a:pt x="3092" y="1227829"/>
                  </a:lnTo>
                  <a:lnTo>
                    <a:pt x="297620" y="8363"/>
                  </a:lnTo>
                  <a:lnTo>
                    <a:pt x="297857" y="6740"/>
                  </a:lnTo>
                  <a:close/>
                </a:path>
                <a:path w="2497455" h="1228090">
                  <a:moveTo>
                    <a:pt x="1834509" y="840380"/>
                  </a:moveTo>
                  <a:lnTo>
                    <a:pt x="1848292" y="783315"/>
                  </a:lnTo>
                  <a:lnTo>
                    <a:pt x="1909885" y="1227829"/>
                  </a:lnTo>
                  <a:lnTo>
                    <a:pt x="1888194" y="1227829"/>
                  </a:lnTo>
                  <a:lnTo>
                    <a:pt x="1834509" y="840380"/>
                  </a:lnTo>
                  <a:close/>
                </a:path>
                <a:path w="2497455" h="1228090">
                  <a:moveTo>
                    <a:pt x="884500" y="1227829"/>
                  </a:moveTo>
                  <a:lnTo>
                    <a:pt x="1798400" y="765849"/>
                  </a:lnTo>
                  <a:lnTo>
                    <a:pt x="1791773" y="793286"/>
                  </a:lnTo>
                  <a:lnTo>
                    <a:pt x="932151" y="1227829"/>
                  </a:lnTo>
                  <a:lnTo>
                    <a:pt x="884500" y="1227829"/>
                  </a:lnTo>
                  <a:close/>
                </a:path>
                <a:path w="2497455" h="1228090">
                  <a:moveTo>
                    <a:pt x="696203" y="1227829"/>
                  </a:moveTo>
                  <a:lnTo>
                    <a:pt x="970323" y="648266"/>
                  </a:lnTo>
                  <a:lnTo>
                    <a:pt x="945538" y="750887"/>
                  </a:lnTo>
                  <a:lnTo>
                    <a:pt x="719967" y="1227829"/>
                  </a:lnTo>
                  <a:lnTo>
                    <a:pt x="696203" y="1227829"/>
                  </a:lnTo>
                  <a:close/>
                </a:path>
                <a:path w="2497455" h="1228090">
                  <a:moveTo>
                    <a:pt x="316505" y="88817"/>
                  </a:moveTo>
                  <a:lnTo>
                    <a:pt x="327407" y="43678"/>
                  </a:lnTo>
                  <a:lnTo>
                    <a:pt x="623045" y="1227829"/>
                  </a:lnTo>
                  <a:lnTo>
                    <a:pt x="600874" y="1227829"/>
                  </a:lnTo>
                  <a:lnTo>
                    <a:pt x="316505" y="88817"/>
                  </a:lnTo>
                  <a:close/>
                </a:path>
                <a:path w="2497455" h="1228090">
                  <a:moveTo>
                    <a:pt x="0" y="1227829"/>
                  </a:moveTo>
                  <a:lnTo>
                    <a:pt x="297620" y="8363"/>
                  </a:lnTo>
                  <a:lnTo>
                    <a:pt x="3092" y="1227829"/>
                  </a:lnTo>
                  <a:lnTo>
                    <a:pt x="0" y="1227829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59501" y="0"/>
              <a:ext cx="1672589" cy="904240"/>
            </a:xfrm>
            <a:custGeom>
              <a:avLst/>
              <a:gdLst/>
              <a:ahLst/>
              <a:cxnLst/>
              <a:rect l="l" t="t" r="r" b="b"/>
              <a:pathLst>
                <a:path w="1672589" h="904240">
                  <a:moveTo>
                    <a:pt x="1552206" y="0"/>
                  </a:moveTo>
                  <a:lnTo>
                    <a:pt x="1573547" y="0"/>
                  </a:lnTo>
                  <a:lnTo>
                    <a:pt x="1654934" y="100308"/>
                  </a:lnTo>
                  <a:lnTo>
                    <a:pt x="1651014" y="0"/>
                  </a:lnTo>
                  <a:lnTo>
                    <a:pt x="1667571" y="0"/>
                  </a:lnTo>
                  <a:lnTo>
                    <a:pt x="1672444" y="124887"/>
                  </a:lnTo>
                  <a:lnTo>
                    <a:pt x="1656979" y="147295"/>
                  </a:lnTo>
                  <a:lnTo>
                    <a:pt x="1649772" y="129698"/>
                  </a:lnTo>
                  <a:lnTo>
                    <a:pt x="1641924" y="110576"/>
                  </a:lnTo>
                  <a:lnTo>
                    <a:pt x="1552206" y="0"/>
                  </a:lnTo>
                  <a:close/>
                </a:path>
                <a:path w="1672589" h="904240">
                  <a:moveTo>
                    <a:pt x="1272770" y="631902"/>
                  </a:moveTo>
                  <a:lnTo>
                    <a:pt x="1265569" y="614319"/>
                  </a:lnTo>
                  <a:lnTo>
                    <a:pt x="1649772" y="129698"/>
                  </a:lnTo>
                  <a:lnTo>
                    <a:pt x="1656979" y="147295"/>
                  </a:lnTo>
                  <a:lnTo>
                    <a:pt x="1272770" y="631902"/>
                  </a:lnTo>
                  <a:close/>
                </a:path>
                <a:path w="1672589" h="904240">
                  <a:moveTo>
                    <a:pt x="1145634" y="0"/>
                  </a:moveTo>
                  <a:lnTo>
                    <a:pt x="1212120" y="0"/>
                  </a:lnTo>
                  <a:lnTo>
                    <a:pt x="1641924" y="110576"/>
                  </a:lnTo>
                  <a:lnTo>
                    <a:pt x="1649752" y="129693"/>
                  </a:lnTo>
                  <a:lnTo>
                    <a:pt x="1145634" y="0"/>
                  </a:lnTo>
                  <a:close/>
                </a:path>
                <a:path w="1672589" h="904240">
                  <a:moveTo>
                    <a:pt x="993383" y="518403"/>
                  </a:moveTo>
                  <a:lnTo>
                    <a:pt x="975036" y="473602"/>
                  </a:lnTo>
                  <a:lnTo>
                    <a:pt x="1095112" y="0"/>
                  </a:lnTo>
                  <a:lnTo>
                    <a:pt x="1121046" y="0"/>
                  </a:lnTo>
                  <a:lnTo>
                    <a:pt x="1147945" y="114335"/>
                  </a:lnTo>
                  <a:lnTo>
                    <a:pt x="1107966" y="16714"/>
                  </a:lnTo>
                  <a:lnTo>
                    <a:pt x="986228" y="496868"/>
                  </a:lnTo>
                  <a:lnTo>
                    <a:pt x="995435" y="519349"/>
                  </a:lnTo>
                  <a:lnTo>
                    <a:pt x="993383" y="518403"/>
                  </a:lnTo>
                  <a:close/>
                </a:path>
                <a:path w="1672589" h="904240">
                  <a:moveTo>
                    <a:pt x="995435" y="519349"/>
                  </a:moveTo>
                  <a:lnTo>
                    <a:pt x="986228" y="496868"/>
                  </a:lnTo>
                  <a:lnTo>
                    <a:pt x="1249484" y="618257"/>
                  </a:lnTo>
                  <a:lnTo>
                    <a:pt x="1107966" y="16714"/>
                  </a:lnTo>
                  <a:lnTo>
                    <a:pt x="1147945" y="114335"/>
                  </a:lnTo>
                  <a:lnTo>
                    <a:pt x="1265569" y="614319"/>
                  </a:lnTo>
                  <a:lnTo>
                    <a:pt x="1272770" y="631902"/>
                  </a:lnTo>
                  <a:lnTo>
                    <a:pt x="1232127" y="641727"/>
                  </a:lnTo>
                  <a:lnTo>
                    <a:pt x="1225441" y="625401"/>
                  </a:lnTo>
                  <a:lnTo>
                    <a:pt x="995435" y="519349"/>
                  </a:lnTo>
                  <a:close/>
                </a:path>
                <a:path w="1672589" h="904240">
                  <a:moveTo>
                    <a:pt x="823093" y="60018"/>
                  </a:moveTo>
                  <a:lnTo>
                    <a:pt x="816745" y="44518"/>
                  </a:lnTo>
                  <a:lnTo>
                    <a:pt x="998977" y="0"/>
                  </a:lnTo>
                  <a:lnTo>
                    <a:pt x="1068804" y="0"/>
                  </a:lnTo>
                  <a:lnTo>
                    <a:pt x="823093" y="60018"/>
                  </a:lnTo>
                  <a:close/>
                </a:path>
                <a:path w="1672589" h="904240">
                  <a:moveTo>
                    <a:pt x="1023200" y="646489"/>
                  </a:moveTo>
                  <a:lnTo>
                    <a:pt x="1016511" y="630154"/>
                  </a:lnTo>
                  <a:lnTo>
                    <a:pt x="1225441" y="625401"/>
                  </a:lnTo>
                  <a:lnTo>
                    <a:pt x="1232127" y="641727"/>
                  </a:lnTo>
                  <a:lnTo>
                    <a:pt x="1023200" y="646489"/>
                  </a:lnTo>
                  <a:close/>
                </a:path>
                <a:path w="1672589" h="904240">
                  <a:moveTo>
                    <a:pt x="638417" y="105122"/>
                  </a:moveTo>
                  <a:lnTo>
                    <a:pt x="632073" y="89631"/>
                  </a:lnTo>
                  <a:lnTo>
                    <a:pt x="800577" y="48473"/>
                  </a:lnTo>
                  <a:lnTo>
                    <a:pt x="782692" y="0"/>
                  </a:lnTo>
                  <a:lnTo>
                    <a:pt x="800322" y="0"/>
                  </a:lnTo>
                  <a:lnTo>
                    <a:pt x="816745" y="44518"/>
                  </a:lnTo>
                  <a:lnTo>
                    <a:pt x="823093" y="60018"/>
                  </a:lnTo>
                  <a:lnTo>
                    <a:pt x="822523" y="60157"/>
                  </a:lnTo>
                  <a:lnTo>
                    <a:pt x="975036" y="473602"/>
                  </a:lnTo>
                  <a:lnTo>
                    <a:pt x="993383" y="518403"/>
                  </a:lnTo>
                  <a:lnTo>
                    <a:pt x="992170" y="517843"/>
                  </a:lnTo>
                  <a:lnTo>
                    <a:pt x="806348" y="64096"/>
                  </a:lnTo>
                  <a:lnTo>
                    <a:pt x="638417" y="105122"/>
                  </a:lnTo>
                  <a:close/>
                </a:path>
                <a:path w="1672589" h="904240">
                  <a:moveTo>
                    <a:pt x="656795" y="151965"/>
                  </a:moveTo>
                  <a:lnTo>
                    <a:pt x="637685" y="105301"/>
                  </a:lnTo>
                  <a:lnTo>
                    <a:pt x="953510" y="462945"/>
                  </a:lnTo>
                  <a:lnTo>
                    <a:pt x="806348" y="64096"/>
                  </a:lnTo>
                  <a:lnTo>
                    <a:pt x="992170" y="517843"/>
                  </a:lnTo>
                  <a:lnTo>
                    <a:pt x="988574" y="516185"/>
                  </a:lnTo>
                  <a:lnTo>
                    <a:pt x="1013603" y="618290"/>
                  </a:lnTo>
                  <a:lnTo>
                    <a:pt x="971280" y="514945"/>
                  </a:lnTo>
                  <a:lnTo>
                    <a:pt x="970437" y="515508"/>
                  </a:lnTo>
                  <a:lnTo>
                    <a:pt x="964034" y="499872"/>
                  </a:lnTo>
                  <a:lnTo>
                    <a:pt x="656795" y="151965"/>
                  </a:lnTo>
                  <a:close/>
                </a:path>
                <a:path w="1672589" h="904240">
                  <a:moveTo>
                    <a:pt x="466221" y="871159"/>
                  </a:moveTo>
                  <a:lnTo>
                    <a:pt x="459974" y="855905"/>
                  </a:lnTo>
                  <a:lnTo>
                    <a:pt x="1000326" y="633633"/>
                  </a:lnTo>
                  <a:lnTo>
                    <a:pt x="971280" y="514945"/>
                  </a:lnTo>
                  <a:lnTo>
                    <a:pt x="1013603" y="618290"/>
                  </a:lnTo>
                  <a:lnTo>
                    <a:pt x="1016511" y="630154"/>
                  </a:lnTo>
                  <a:lnTo>
                    <a:pt x="1023200" y="646489"/>
                  </a:lnTo>
                  <a:lnTo>
                    <a:pt x="1011782" y="646749"/>
                  </a:lnTo>
                  <a:lnTo>
                    <a:pt x="466221" y="871159"/>
                  </a:lnTo>
                  <a:close/>
                </a:path>
                <a:path w="1672589" h="904240">
                  <a:moveTo>
                    <a:pt x="408329" y="894972"/>
                  </a:moveTo>
                  <a:lnTo>
                    <a:pt x="400432" y="875690"/>
                  </a:lnTo>
                  <a:lnTo>
                    <a:pt x="964034" y="499872"/>
                  </a:lnTo>
                  <a:lnTo>
                    <a:pt x="970437" y="515508"/>
                  </a:lnTo>
                  <a:lnTo>
                    <a:pt x="459974" y="855905"/>
                  </a:lnTo>
                  <a:lnTo>
                    <a:pt x="466221" y="871159"/>
                  </a:lnTo>
                  <a:lnTo>
                    <a:pt x="408329" y="894972"/>
                  </a:lnTo>
                  <a:close/>
                </a:path>
                <a:path w="1672589" h="904240">
                  <a:moveTo>
                    <a:pt x="649487" y="143689"/>
                  </a:moveTo>
                  <a:lnTo>
                    <a:pt x="618216" y="67331"/>
                  </a:lnTo>
                  <a:lnTo>
                    <a:pt x="626414" y="0"/>
                  </a:lnTo>
                  <a:lnTo>
                    <a:pt x="643011" y="0"/>
                  </a:lnTo>
                  <a:lnTo>
                    <a:pt x="632073" y="89631"/>
                  </a:lnTo>
                  <a:lnTo>
                    <a:pt x="638417" y="105122"/>
                  </a:lnTo>
                  <a:lnTo>
                    <a:pt x="637685" y="105301"/>
                  </a:lnTo>
                  <a:lnTo>
                    <a:pt x="656795" y="151965"/>
                  </a:lnTo>
                  <a:lnTo>
                    <a:pt x="649487" y="143689"/>
                  </a:lnTo>
                  <a:close/>
                </a:path>
                <a:path w="1672589" h="904240">
                  <a:moveTo>
                    <a:pt x="27900" y="86278"/>
                  </a:moveTo>
                  <a:lnTo>
                    <a:pt x="21005" y="69443"/>
                  </a:lnTo>
                  <a:lnTo>
                    <a:pt x="610040" y="91763"/>
                  </a:lnTo>
                  <a:lnTo>
                    <a:pt x="573864" y="0"/>
                  </a:lnTo>
                  <a:lnTo>
                    <a:pt x="591671" y="0"/>
                  </a:lnTo>
                  <a:lnTo>
                    <a:pt x="618216" y="67331"/>
                  </a:lnTo>
                  <a:lnTo>
                    <a:pt x="649487" y="143689"/>
                  </a:lnTo>
                  <a:lnTo>
                    <a:pt x="625995" y="117087"/>
                  </a:lnTo>
                  <a:lnTo>
                    <a:pt x="621358" y="132682"/>
                  </a:lnTo>
                  <a:lnTo>
                    <a:pt x="611414" y="108400"/>
                  </a:lnTo>
                  <a:lnTo>
                    <a:pt x="27900" y="86278"/>
                  </a:lnTo>
                  <a:close/>
                </a:path>
                <a:path w="1672589" h="904240">
                  <a:moveTo>
                    <a:pt x="165390" y="436951"/>
                  </a:moveTo>
                  <a:lnTo>
                    <a:pt x="21683" y="86043"/>
                  </a:lnTo>
                  <a:lnTo>
                    <a:pt x="384280" y="871906"/>
                  </a:lnTo>
                  <a:lnTo>
                    <a:pt x="611414" y="108400"/>
                  </a:lnTo>
                  <a:lnTo>
                    <a:pt x="621358" y="132682"/>
                  </a:lnTo>
                  <a:lnTo>
                    <a:pt x="400432" y="875690"/>
                  </a:lnTo>
                  <a:lnTo>
                    <a:pt x="408329" y="894972"/>
                  </a:lnTo>
                  <a:lnTo>
                    <a:pt x="388925" y="902954"/>
                  </a:lnTo>
                  <a:lnTo>
                    <a:pt x="386894" y="903588"/>
                  </a:lnTo>
                  <a:lnTo>
                    <a:pt x="385369" y="903622"/>
                  </a:lnTo>
                  <a:lnTo>
                    <a:pt x="383276" y="903101"/>
                  </a:lnTo>
                  <a:lnTo>
                    <a:pt x="378480" y="898730"/>
                  </a:lnTo>
                  <a:lnTo>
                    <a:pt x="165390" y="436951"/>
                  </a:lnTo>
                  <a:close/>
                </a:path>
                <a:path w="1672589" h="904240">
                  <a:moveTo>
                    <a:pt x="1019" y="80724"/>
                  </a:moveTo>
                  <a:lnTo>
                    <a:pt x="40" y="78333"/>
                  </a:lnTo>
                  <a:lnTo>
                    <a:pt x="0" y="76005"/>
                  </a:lnTo>
                  <a:lnTo>
                    <a:pt x="33582" y="0"/>
                  </a:lnTo>
                  <a:lnTo>
                    <a:pt x="51689" y="0"/>
                  </a:lnTo>
                  <a:lnTo>
                    <a:pt x="21005" y="69443"/>
                  </a:lnTo>
                  <a:lnTo>
                    <a:pt x="27900" y="86278"/>
                  </a:lnTo>
                  <a:lnTo>
                    <a:pt x="21683" y="86043"/>
                  </a:lnTo>
                  <a:lnTo>
                    <a:pt x="165390" y="436951"/>
                  </a:lnTo>
                  <a:lnTo>
                    <a:pt x="1019" y="80724"/>
                  </a:lnTo>
                  <a:close/>
                </a:path>
                <a:path w="1672589" h="904240">
                  <a:moveTo>
                    <a:pt x="378477" y="898766"/>
                  </a:moveTo>
                  <a:close/>
                </a:path>
                <a:path w="1672589" h="904240">
                  <a:moveTo>
                    <a:pt x="378489" y="898797"/>
                  </a:moveTo>
                  <a:lnTo>
                    <a:pt x="378606" y="899038"/>
                  </a:lnTo>
                  <a:lnTo>
                    <a:pt x="378489" y="898797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0" y="0"/>
            <a:ext cx="1166495" cy="2295525"/>
          </a:xfrm>
          <a:custGeom>
            <a:avLst/>
            <a:gdLst/>
            <a:ahLst/>
            <a:cxnLst/>
            <a:rect l="l" t="t" r="r" b="b"/>
            <a:pathLst>
              <a:path w="1166495" h="2295525">
                <a:moveTo>
                  <a:pt x="415885" y="0"/>
                </a:moveTo>
                <a:lnTo>
                  <a:pt x="441389" y="0"/>
                </a:lnTo>
                <a:lnTo>
                  <a:pt x="680009" y="203770"/>
                </a:lnTo>
                <a:lnTo>
                  <a:pt x="950894" y="280208"/>
                </a:lnTo>
                <a:lnTo>
                  <a:pt x="951489" y="280394"/>
                </a:lnTo>
                <a:lnTo>
                  <a:pt x="953010" y="281006"/>
                </a:lnTo>
                <a:lnTo>
                  <a:pt x="954074" y="281770"/>
                </a:lnTo>
                <a:lnTo>
                  <a:pt x="954922" y="282747"/>
                </a:lnTo>
                <a:lnTo>
                  <a:pt x="955366" y="283263"/>
                </a:lnTo>
                <a:lnTo>
                  <a:pt x="955755" y="283820"/>
                </a:lnTo>
                <a:lnTo>
                  <a:pt x="956071" y="284460"/>
                </a:lnTo>
                <a:lnTo>
                  <a:pt x="956367" y="284965"/>
                </a:lnTo>
                <a:lnTo>
                  <a:pt x="956537" y="285468"/>
                </a:lnTo>
                <a:lnTo>
                  <a:pt x="956668" y="286005"/>
                </a:lnTo>
                <a:lnTo>
                  <a:pt x="1004174" y="450732"/>
                </a:lnTo>
                <a:lnTo>
                  <a:pt x="945845" y="308299"/>
                </a:lnTo>
                <a:lnTo>
                  <a:pt x="938993" y="319230"/>
                </a:lnTo>
                <a:lnTo>
                  <a:pt x="931267" y="300363"/>
                </a:lnTo>
                <a:lnTo>
                  <a:pt x="920515" y="302644"/>
                </a:lnTo>
                <a:lnTo>
                  <a:pt x="914135" y="287065"/>
                </a:lnTo>
                <a:lnTo>
                  <a:pt x="679682" y="220889"/>
                </a:lnTo>
                <a:lnTo>
                  <a:pt x="672841" y="231625"/>
                </a:lnTo>
                <a:lnTo>
                  <a:pt x="665156" y="212860"/>
                </a:lnTo>
                <a:lnTo>
                  <a:pt x="415885" y="0"/>
                </a:lnTo>
                <a:close/>
              </a:path>
              <a:path w="1166495" h="2295525">
                <a:moveTo>
                  <a:pt x="505514" y="1037957"/>
                </a:moveTo>
                <a:lnTo>
                  <a:pt x="498801" y="1021563"/>
                </a:lnTo>
                <a:lnTo>
                  <a:pt x="1146712" y="1004863"/>
                </a:lnTo>
                <a:lnTo>
                  <a:pt x="945845" y="308299"/>
                </a:lnTo>
                <a:lnTo>
                  <a:pt x="1004174" y="450732"/>
                </a:lnTo>
                <a:lnTo>
                  <a:pt x="1165613" y="1010510"/>
                </a:lnTo>
                <a:lnTo>
                  <a:pt x="1166106" y="1012151"/>
                </a:lnTo>
                <a:lnTo>
                  <a:pt x="1166075" y="1013954"/>
                </a:lnTo>
                <a:lnTo>
                  <a:pt x="1165474" y="1015632"/>
                </a:lnTo>
                <a:lnTo>
                  <a:pt x="1147482" y="1058656"/>
                </a:lnTo>
                <a:lnTo>
                  <a:pt x="1138605" y="1036980"/>
                </a:lnTo>
                <a:lnTo>
                  <a:pt x="1137737" y="1037612"/>
                </a:lnTo>
                <a:lnTo>
                  <a:pt x="1131275" y="1021834"/>
                </a:lnTo>
                <a:lnTo>
                  <a:pt x="505514" y="1037957"/>
                </a:lnTo>
                <a:close/>
              </a:path>
              <a:path w="1166495" h="2295525">
                <a:moveTo>
                  <a:pt x="504916" y="1011805"/>
                </a:moveTo>
                <a:lnTo>
                  <a:pt x="497197" y="992957"/>
                </a:lnTo>
                <a:lnTo>
                  <a:pt x="931267" y="300363"/>
                </a:lnTo>
                <a:lnTo>
                  <a:pt x="938993" y="319230"/>
                </a:lnTo>
                <a:lnTo>
                  <a:pt x="504916" y="1011805"/>
                </a:lnTo>
                <a:close/>
              </a:path>
              <a:path w="1166495" h="2295525">
                <a:moveTo>
                  <a:pt x="600653" y="370499"/>
                </a:moveTo>
                <a:lnTo>
                  <a:pt x="594271" y="354914"/>
                </a:lnTo>
                <a:lnTo>
                  <a:pt x="914135" y="287065"/>
                </a:lnTo>
                <a:lnTo>
                  <a:pt x="920515" y="302644"/>
                </a:lnTo>
                <a:lnTo>
                  <a:pt x="600653" y="370499"/>
                </a:lnTo>
                <a:close/>
              </a:path>
              <a:path w="1166495" h="2295525">
                <a:moveTo>
                  <a:pt x="641609" y="2268347"/>
                </a:moveTo>
                <a:lnTo>
                  <a:pt x="632716" y="2246630"/>
                </a:lnTo>
                <a:lnTo>
                  <a:pt x="1138605" y="1036980"/>
                </a:lnTo>
                <a:lnTo>
                  <a:pt x="1147482" y="1058656"/>
                </a:lnTo>
                <a:lnTo>
                  <a:pt x="641609" y="2268347"/>
                </a:lnTo>
                <a:close/>
              </a:path>
              <a:path w="1166495" h="2295525">
                <a:moveTo>
                  <a:pt x="627630" y="1408898"/>
                </a:moveTo>
                <a:lnTo>
                  <a:pt x="621169" y="1393122"/>
                </a:lnTo>
                <a:lnTo>
                  <a:pt x="1131275" y="1021834"/>
                </a:lnTo>
                <a:lnTo>
                  <a:pt x="1137737" y="1037612"/>
                </a:lnTo>
                <a:lnTo>
                  <a:pt x="627630" y="1408898"/>
                </a:lnTo>
                <a:close/>
              </a:path>
              <a:path w="1166495" h="2295525">
                <a:moveTo>
                  <a:pt x="298368" y="0"/>
                </a:moveTo>
                <a:lnTo>
                  <a:pt x="318873" y="0"/>
                </a:lnTo>
                <a:lnTo>
                  <a:pt x="576229" y="352459"/>
                </a:lnTo>
                <a:lnTo>
                  <a:pt x="665156" y="212860"/>
                </a:lnTo>
                <a:lnTo>
                  <a:pt x="672841" y="231625"/>
                </a:lnTo>
                <a:lnTo>
                  <a:pt x="594271" y="354914"/>
                </a:lnTo>
                <a:lnTo>
                  <a:pt x="600653" y="370499"/>
                </a:lnTo>
                <a:lnTo>
                  <a:pt x="584074" y="374016"/>
                </a:lnTo>
                <a:lnTo>
                  <a:pt x="580118" y="402200"/>
                </a:lnTo>
                <a:lnTo>
                  <a:pt x="564908" y="365059"/>
                </a:lnTo>
                <a:lnTo>
                  <a:pt x="298368" y="0"/>
                </a:lnTo>
                <a:close/>
              </a:path>
              <a:path w="1166495" h="2295525">
                <a:moveTo>
                  <a:pt x="22222" y="750610"/>
                </a:moveTo>
                <a:lnTo>
                  <a:pt x="15811" y="734955"/>
                </a:lnTo>
                <a:lnTo>
                  <a:pt x="564908" y="365059"/>
                </a:lnTo>
                <a:lnTo>
                  <a:pt x="580118" y="402200"/>
                </a:lnTo>
                <a:lnTo>
                  <a:pt x="576651" y="426900"/>
                </a:lnTo>
                <a:lnTo>
                  <a:pt x="564198" y="396492"/>
                </a:lnTo>
                <a:lnTo>
                  <a:pt x="545301" y="420700"/>
                </a:lnTo>
                <a:lnTo>
                  <a:pt x="538094" y="403102"/>
                </a:lnTo>
                <a:lnTo>
                  <a:pt x="22222" y="750610"/>
                </a:lnTo>
                <a:close/>
              </a:path>
              <a:path w="1166495" h="2295525">
                <a:moveTo>
                  <a:pt x="214471" y="882929"/>
                </a:moveTo>
                <a:lnTo>
                  <a:pt x="204150" y="857726"/>
                </a:lnTo>
                <a:lnTo>
                  <a:pt x="477118" y="1016858"/>
                </a:lnTo>
                <a:lnTo>
                  <a:pt x="564198" y="396492"/>
                </a:lnTo>
                <a:lnTo>
                  <a:pt x="576651" y="426900"/>
                </a:lnTo>
                <a:lnTo>
                  <a:pt x="497197" y="992957"/>
                </a:lnTo>
                <a:lnTo>
                  <a:pt x="504916" y="1011805"/>
                </a:lnTo>
                <a:lnTo>
                  <a:pt x="498801" y="1021563"/>
                </a:lnTo>
                <a:lnTo>
                  <a:pt x="505514" y="1037957"/>
                </a:lnTo>
                <a:lnTo>
                  <a:pt x="495226" y="1038222"/>
                </a:lnTo>
                <a:lnTo>
                  <a:pt x="610482" y="1363009"/>
                </a:lnTo>
                <a:lnTo>
                  <a:pt x="478649" y="1041091"/>
                </a:lnTo>
                <a:lnTo>
                  <a:pt x="470961" y="1044123"/>
                </a:lnTo>
                <a:lnTo>
                  <a:pt x="464687" y="1028804"/>
                </a:lnTo>
                <a:lnTo>
                  <a:pt x="214471" y="882929"/>
                </a:lnTo>
                <a:close/>
              </a:path>
              <a:path w="1166495" h="2295525">
                <a:moveTo>
                  <a:pt x="31675" y="776360"/>
                </a:moveTo>
                <a:lnTo>
                  <a:pt x="21366" y="751187"/>
                </a:lnTo>
                <a:lnTo>
                  <a:pt x="189725" y="849333"/>
                </a:lnTo>
                <a:lnTo>
                  <a:pt x="538094" y="403102"/>
                </a:lnTo>
                <a:lnTo>
                  <a:pt x="545301" y="420700"/>
                </a:lnTo>
                <a:lnTo>
                  <a:pt x="204150" y="857726"/>
                </a:lnTo>
                <a:lnTo>
                  <a:pt x="214471" y="882929"/>
                </a:lnTo>
                <a:lnTo>
                  <a:pt x="193855" y="870909"/>
                </a:lnTo>
                <a:lnTo>
                  <a:pt x="186660" y="880127"/>
                </a:lnTo>
                <a:lnTo>
                  <a:pt x="179439" y="862495"/>
                </a:lnTo>
                <a:lnTo>
                  <a:pt x="31675" y="776360"/>
                </a:lnTo>
                <a:close/>
              </a:path>
              <a:path w="1166495" h="2295525">
                <a:moveTo>
                  <a:pt x="0" y="806382"/>
                </a:moveTo>
                <a:lnTo>
                  <a:pt x="0" y="727641"/>
                </a:lnTo>
                <a:lnTo>
                  <a:pt x="73898" y="0"/>
                </a:lnTo>
                <a:lnTo>
                  <a:pt x="90520" y="0"/>
                </a:lnTo>
                <a:lnTo>
                  <a:pt x="15811" y="734955"/>
                </a:lnTo>
                <a:lnTo>
                  <a:pt x="22222" y="750610"/>
                </a:lnTo>
                <a:lnTo>
                  <a:pt x="21366" y="751187"/>
                </a:lnTo>
                <a:lnTo>
                  <a:pt x="31675" y="776360"/>
                </a:lnTo>
                <a:lnTo>
                  <a:pt x="10965" y="764288"/>
                </a:lnTo>
                <a:lnTo>
                  <a:pt x="0" y="806382"/>
                </a:lnTo>
                <a:close/>
              </a:path>
              <a:path w="1166495" h="2295525">
                <a:moveTo>
                  <a:pt x="0" y="1303937"/>
                </a:moveTo>
                <a:lnTo>
                  <a:pt x="0" y="1287122"/>
                </a:lnTo>
                <a:lnTo>
                  <a:pt x="604497" y="1395673"/>
                </a:lnTo>
                <a:lnTo>
                  <a:pt x="478649" y="1041091"/>
                </a:lnTo>
                <a:lnTo>
                  <a:pt x="610482" y="1363009"/>
                </a:lnTo>
                <a:lnTo>
                  <a:pt x="621169" y="1393122"/>
                </a:lnTo>
                <a:lnTo>
                  <a:pt x="627630" y="1408898"/>
                </a:lnTo>
                <a:lnTo>
                  <a:pt x="625396" y="1410524"/>
                </a:lnTo>
                <a:lnTo>
                  <a:pt x="625981" y="1477278"/>
                </a:lnTo>
                <a:lnTo>
                  <a:pt x="609058" y="1435954"/>
                </a:lnTo>
                <a:lnTo>
                  <a:pt x="606861" y="1439637"/>
                </a:lnTo>
                <a:lnTo>
                  <a:pt x="595051" y="1410798"/>
                </a:lnTo>
                <a:lnTo>
                  <a:pt x="0" y="1303937"/>
                </a:lnTo>
                <a:close/>
              </a:path>
              <a:path w="1166495" h="2295525">
                <a:moveTo>
                  <a:pt x="0" y="1229868"/>
                </a:moveTo>
                <a:lnTo>
                  <a:pt x="0" y="1212079"/>
                </a:lnTo>
                <a:lnTo>
                  <a:pt x="464687" y="1028804"/>
                </a:lnTo>
                <a:lnTo>
                  <a:pt x="470961" y="1044123"/>
                </a:lnTo>
                <a:lnTo>
                  <a:pt x="0" y="1229868"/>
                </a:lnTo>
                <a:close/>
              </a:path>
              <a:path w="1166495" h="2295525">
                <a:moveTo>
                  <a:pt x="337431" y="1971259"/>
                </a:moveTo>
                <a:lnTo>
                  <a:pt x="318062" y="1923963"/>
                </a:lnTo>
                <a:lnTo>
                  <a:pt x="616314" y="2264784"/>
                </a:lnTo>
                <a:lnTo>
                  <a:pt x="609058" y="1435954"/>
                </a:lnTo>
                <a:lnTo>
                  <a:pt x="625981" y="1477278"/>
                </a:lnTo>
                <a:lnTo>
                  <a:pt x="632716" y="2246630"/>
                </a:lnTo>
                <a:lnTo>
                  <a:pt x="641609" y="2268347"/>
                </a:lnTo>
                <a:lnTo>
                  <a:pt x="625181" y="2295302"/>
                </a:lnTo>
                <a:lnTo>
                  <a:pt x="624408" y="2295296"/>
                </a:lnTo>
                <a:lnTo>
                  <a:pt x="621804" y="2294966"/>
                </a:lnTo>
                <a:lnTo>
                  <a:pt x="620050" y="2294092"/>
                </a:lnTo>
                <a:lnTo>
                  <a:pt x="618695" y="2292660"/>
                </a:lnTo>
                <a:lnTo>
                  <a:pt x="337431" y="1971259"/>
                </a:lnTo>
                <a:close/>
              </a:path>
              <a:path w="1166495" h="2295525">
                <a:moveTo>
                  <a:pt x="0" y="1818543"/>
                </a:moveTo>
                <a:lnTo>
                  <a:pt x="0" y="1798772"/>
                </a:lnTo>
                <a:lnTo>
                  <a:pt x="595051" y="1410798"/>
                </a:lnTo>
                <a:lnTo>
                  <a:pt x="606861" y="1439637"/>
                </a:lnTo>
                <a:lnTo>
                  <a:pt x="599509" y="1451967"/>
                </a:lnTo>
                <a:lnTo>
                  <a:pt x="591655" y="1432790"/>
                </a:lnTo>
                <a:lnTo>
                  <a:pt x="0" y="1818543"/>
                </a:lnTo>
                <a:close/>
              </a:path>
              <a:path w="1166495" h="2295525">
                <a:moveTo>
                  <a:pt x="0" y="1938411"/>
                </a:moveTo>
                <a:lnTo>
                  <a:pt x="0" y="1921874"/>
                </a:lnTo>
                <a:lnTo>
                  <a:pt x="303114" y="1916697"/>
                </a:lnTo>
                <a:lnTo>
                  <a:pt x="591655" y="1432790"/>
                </a:lnTo>
                <a:lnTo>
                  <a:pt x="599509" y="1451967"/>
                </a:lnTo>
                <a:lnTo>
                  <a:pt x="318062" y="1923963"/>
                </a:lnTo>
                <a:lnTo>
                  <a:pt x="337431" y="1971259"/>
                </a:lnTo>
                <a:lnTo>
                  <a:pt x="304134" y="1933210"/>
                </a:lnTo>
                <a:lnTo>
                  <a:pt x="0" y="1938411"/>
                </a:lnTo>
                <a:close/>
              </a:path>
              <a:path w="1166495" h="2295525">
                <a:moveTo>
                  <a:pt x="0" y="1119266"/>
                </a:moveTo>
                <a:lnTo>
                  <a:pt x="0" y="1092347"/>
                </a:lnTo>
                <a:lnTo>
                  <a:pt x="179439" y="862495"/>
                </a:lnTo>
                <a:lnTo>
                  <a:pt x="186660" y="880127"/>
                </a:lnTo>
                <a:lnTo>
                  <a:pt x="0" y="1119266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933445" y="0"/>
            <a:ext cx="3698240" cy="2075814"/>
            <a:chOff x="933445" y="0"/>
            <a:chExt cx="3698240" cy="2075814"/>
          </a:xfrm>
        </p:grpSpPr>
        <p:sp>
          <p:nvSpPr>
            <p:cNvPr id="11" name="object 11" descr=""/>
            <p:cNvSpPr/>
            <p:nvPr/>
          </p:nvSpPr>
          <p:spPr>
            <a:xfrm>
              <a:off x="2650222" y="0"/>
              <a:ext cx="1981835" cy="756920"/>
            </a:xfrm>
            <a:custGeom>
              <a:avLst/>
              <a:gdLst/>
              <a:ahLst/>
              <a:cxnLst/>
              <a:rect l="l" t="t" r="r" b="b"/>
              <a:pathLst>
                <a:path w="1981835" h="756920">
                  <a:moveTo>
                    <a:pt x="1585800" y="0"/>
                  </a:moveTo>
                  <a:lnTo>
                    <a:pt x="1604361" y="0"/>
                  </a:lnTo>
                  <a:lnTo>
                    <a:pt x="1963855" y="711321"/>
                  </a:lnTo>
                  <a:lnTo>
                    <a:pt x="1946235" y="0"/>
                  </a:lnTo>
                  <a:lnTo>
                    <a:pt x="1962788" y="0"/>
                  </a:lnTo>
                  <a:lnTo>
                    <a:pt x="1981304" y="747506"/>
                  </a:lnTo>
                  <a:lnTo>
                    <a:pt x="1981352" y="748542"/>
                  </a:lnTo>
                  <a:lnTo>
                    <a:pt x="1975146" y="755844"/>
                  </a:lnTo>
                  <a:lnTo>
                    <a:pt x="1973313" y="756309"/>
                  </a:lnTo>
                  <a:lnTo>
                    <a:pt x="1971335" y="756152"/>
                  </a:lnTo>
                  <a:lnTo>
                    <a:pt x="1963976" y="752606"/>
                  </a:lnTo>
                  <a:lnTo>
                    <a:pt x="1954639" y="729807"/>
                  </a:lnTo>
                  <a:lnTo>
                    <a:pt x="1585800" y="0"/>
                  </a:lnTo>
                  <a:close/>
                </a:path>
                <a:path w="1981835" h="756920">
                  <a:moveTo>
                    <a:pt x="1478216" y="518489"/>
                  </a:moveTo>
                  <a:lnTo>
                    <a:pt x="1468883" y="495699"/>
                  </a:lnTo>
                  <a:lnTo>
                    <a:pt x="1954639" y="729807"/>
                  </a:lnTo>
                  <a:lnTo>
                    <a:pt x="1963976" y="752606"/>
                  </a:lnTo>
                  <a:lnTo>
                    <a:pt x="1478216" y="518489"/>
                  </a:lnTo>
                  <a:close/>
                </a:path>
                <a:path w="1981835" h="756920">
                  <a:moveTo>
                    <a:pt x="957313" y="668611"/>
                  </a:moveTo>
                  <a:lnTo>
                    <a:pt x="951026" y="653258"/>
                  </a:lnTo>
                  <a:lnTo>
                    <a:pt x="1452381" y="494206"/>
                  </a:lnTo>
                  <a:lnTo>
                    <a:pt x="1522510" y="0"/>
                  </a:lnTo>
                  <a:lnTo>
                    <a:pt x="1539235" y="0"/>
                  </a:lnTo>
                  <a:lnTo>
                    <a:pt x="1468883" y="495699"/>
                  </a:lnTo>
                  <a:lnTo>
                    <a:pt x="1478216" y="518489"/>
                  </a:lnTo>
                  <a:lnTo>
                    <a:pt x="1459266" y="509356"/>
                  </a:lnTo>
                  <a:lnTo>
                    <a:pt x="957313" y="668611"/>
                  </a:lnTo>
                  <a:close/>
                </a:path>
                <a:path w="1981835" h="756920">
                  <a:moveTo>
                    <a:pt x="938831" y="674475"/>
                  </a:moveTo>
                  <a:lnTo>
                    <a:pt x="930022" y="652965"/>
                  </a:lnTo>
                  <a:lnTo>
                    <a:pt x="1454639" y="0"/>
                  </a:lnTo>
                  <a:lnTo>
                    <a:pt x="1475874" y="0"/>
                  </a:lnTo>
                  <a:lnTo>
                    <a:pt x="951026" y="653258"/>
                  </a:lnTo>
                  <a:lnTo>
                    <a:pt x="957313" y="668611"/>
                  </a:lnTo>
                  <a:lnTo>
                    <a:pt x="938831" y="674475"/>
                  </a:lnTo>
                  <a:close/>
                </a:path>
                <a:path w="1981835" h="756920">
                  <a:moveTo>
                    <a:pt x="279230" y="452401"/>
                  </a:moveTo>
                  <a:lnTo>
                    <a:pt x="272319" y="435526"/>
                  </a:lnTo>
                  <a:lnTo>
                    <a:pt x="669360" y="9257"/>
                  </a:lnTo>
                  <a:lnTo>
                    <a:pt x="667625" y="0"/>
                  </a:lnTo>
                  <a:lnTo>
                    <a:pt x="835890" y="0"/>
                  </a:lnTo>
                  <a:lnTo>
                    <a:pt x="689719" y="18727"/>
                  </a:lnTo>
                  <a:lnTo>
                    <a:pt x="911655" y="604488"/>
                  </a:lnTo>
                  <a:lnTo>
                    <a:pt x="675252" y="27229"/>
                  </a:lnTo>
                  <a:lnTo>
                    <a:pt x="279230" y="452401"/>
                  </a:lnTo>
                  <a:close/>
                </a:path>
                <a:path w="1981835" h="756920">
                  <a:moveTo>
                    <a:pt x="276215" y="483887"/>
                  </a:moveTo>
                  <a:lnTo>
                    <a:pt x="268179" y="464265"/>
                  </a:lnTo>
                  <a:lnTo>
                    <a:pt x="913735" y="656717"/>
                  </a:lnTo>
                  <a:lnTo>
                    <a:pt x="675252" y="27229"/>
                  </a:lnTo>
                  <a:lnTo>
                    <a:pt x="911655" y="604488"/>
                  </a:lnTo>
                  <a:lnTo>
                    <a:pt x="930022" y="652965"/>
                  </a:lnTo>
                  <a:lnTo>
                    <a:pt x="938831" y="674475"/>
                  </a:lnTo>
                  <a:lnTo>
                    <a:pt x="930026" y="677268"/>
                  </a:lnTo>
                  <a:lnTo>
                    <a:pt x="929020" y="677609"/>
                  </a:lnTo>
                  <a:lnTo>
                    <a:pt x="927963" y="677737"/>
                  </a:lnTo>
                  <a:lnTo>
                    <a:pt x="926787" y="677664"/>
                  </a:lnTo>
                  <a:lnTo>
                    <a:pt x="926227" y="677607"/>
                  </a:lnTo>
                  <a:lnTo>
                    <a:pt x="925648" y="677504"/>
                  </a:lnTo>
                  <a:lnTo>
                    <a:pt x="276215" y="483887"/>
                  </a:lnTo>
                  <a:close/>
                </a:path>
                <a:path w="1981835" h="756920">
                  <a:moveTo>
                    <a:pt x="0" y="0"/>
                  </a:moveTo>
                  <a:lnTo>
                    <a:pt x="18585" y="0"/>
                  </a:lnTo>
                  <a:lnTo>
                    <a:pt x="251191" y="446989"/>
                  </a:lnTo>
                  <a:lnTo>
                    <a:pt x="395223" y="0"/>
                  </a:lnTo>
                  <a:lnTo>
                    <a:pt x="412650" y="0"/>
                  </a:lnTo>
                  <a:lnTo>
                    <a:pt x="272319" y="435526"/>
                  </a:lnTo>
                  <a:lnTo>
                    <a:pt x="279230" y="452401"/>
                  </a:lnTo>
                  <a:lnTo>
                    <a:pt x="268179" y="464265"/>
                  </a:lnTo>
                  <a:lnTo>
                    <a:pt x="276215" y="483887"/>
                  </a:lnTo>
                  <a:lnTo>
                    <a:pt x="250817" y="476315"/>
                  </a:lnTo>
                  <a:lnTo>
                    <a:pt x="250213" y="476151"/>
                  </a:lnTo>
                  <a:lnTo>
                    <a:pt x="249571" y="475895"/>
                  </a:lnTo>
                  <a:lnTo>
                    <a:pt x="247485" y="474691"/>
                  </a:lnTo>
                  <a:lnTo>
                    <a:pt x="246408" y="473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3445" y="60134"/>
              <a:ext cx="3101340" cy="2015489"/>
            </a:xfrm>
            <a:custGeom>
              <a:avLst/>
              <a:gdLst/>
              <a:ahLst/>
              <a:cxnLst/>
              <a:rect l="l" t="t" r="r" b="b"/>
              <a:pathLst>
                <a:path w="3101340" h="2015489">
                  <a:moveTo>
                    <a:pt x="123" y="230820"/>
                  </a:moveTo>
                  <a:lnTo>
                    <a:pt x="0" y="229600"/>
                  </a:lnTo>
                  <a:lnTo>
                    <a:pt x="60" y="228000"/>
                  </a:lnTo>
                  <a:lnTo>
                    <a:pt x="101" y="227662"/>
                  </a:lnTo>
                  <a:lnTo>
                    <a:pt x="3221" y="222214"/>
                  </a:lnTo>
                  <a:lnTo>
                    <a:pt x="3829" y="221732"/>
                  </a:lnTo>
                  <a:lnTo>
                    <a:pt x="6458" y="220548"/>
                  </a:lnTo>
                  <a:lnTo>
                    <a:pt x="7840" y="220340"/>
                  </a:lnTo>
                  <a:lnTo>
                    <a:pt x="9269" y="220507"/>
                  </a:lnTo>
                  <a:lnTo>
                    <a:pt x="714810" y="312327"/>
                  </a:lnTo>
                  <a:lnTo>
                    <a:pt x="1295838" y="517"/>
                  </a:lnTo>
                  <a:lnTo>
                    <a:pt x="1296742" y="236"/>
                  </a:lnTo>
                  <a:lnTo>
                    <a:pt x="1298125" y="28"/>
                  </a:lnTo>
                  <a:lnTo>
                    <a:pt x="1298543" y="0"/>
                  </a:lnTo>
                  <a:lnTo>
                    <a:pt x="2185662" y="2139"/>
                  </a:lnTo>
                  <a:lnTo>
                    <a:pt x="2186376" y="2222"/>
                  </a:lnTo>
                  <a:lnTo>
                    <a:pt x="2187223" y="2412"/>
                  </a:lnTo>
                  <a:lnTo>
                    <a:pt x="2187608" y="2523"/>
                  </a:lnTo>
                  <a:lnTo>
                    <a:pt x="3097731" y="751514"/>
                  </a:lnTo>
                  <a:lnTo>
                    <a:pt x="3100779" y="757908"/>
                  </a:lnTo>
                  <a:lnTo>
                    <a:pt x="3100765" y="758397"/>
                  </a:lnTo>
                  <a:lnTo>
                    <a:pt x="3096297" y="802243"/>
                  </a:lnTo>
                  <a:lnTo>
                    <a:pt x="3082968" y="769694"/>
                  </a:lnTo>
                  <a:lnTo>
                    <a:pt x="3081862" y="770054"/>
                  </a:lnTo>
                  <a:lnTo>
                    <a:pt x="3075568" y="754684"/>
                  </a:lnTo>
                  <a:lnTo>
                    <a:pt x="2192777" y="27468"/>
                  </a:lnTo>
                  <a:lnTo>
                    <a:pt x="2191468" y="70852"/>
                  </a:lnTo>
                  <a:lnTo>
                    <a:pt x="2170063" y="18585"/>
                  </a:lnTo>
                  <a:lnTo>
                    <a:pt x="1318291" y="16540"/>
                  </a:lnTo>
                  <a:lnTo>
                    <a:pt x="1335438" y="58412"/>
                  </a:lnTo>
                  <a:lnTo>
                    <a:pt x="1300916" y="22313"/>
                  </a:lnTo>
                  <a:lnTo>
                    <a:pt x="1287512" y="48268"/>
                  </a:lnTo>
                  <a:lnTo>
                    <a:pt x="1279268" y="28136"/>
                  </a:lnTo>
                  <a:lnTo>
                    <a:pt x="725609" y="325283"/>
                  </a:lnTo>
                  <a:lnTo>
                    <a:pt x="740181" y="403556"/>
                  </a:lnTo>
                  <a:lnTo>
                    <a:pt x="709344" y="328257"/>
                  </a:lnTo>
                  <a:lnTo>
                    <a:pt x="35236" y="240567"/>
                  </a:lnTo>
                  <a:lnTo>
                    <a:pt x="48800" y="273688"/>
                  </a:lnTo>
                  <a:lnTo>
                    <a:pt x="28649" y="256688"/>
                  </a:lnTo>
                  <a:lnTo>
                    <a:pt x="566719" y="1579312"/>
                  </a:lnTo>
                  <a:lnTo>
                    <a:pt x="548951" y="1570666"/>
                  </a:lnTo>
                  <a:lnTo>
                    <a:pt x="708" y="231941"/>
                  </a:lnTo>
                  <a:lnTo>
                    <a:pt x="123" y="230820"/>
                  </a:lnTo>
                  <a:close/>
                </a:path>
                <a:path w="3101340" h="2015489">
                  <a:moveTo>
                    <a:pt x="2185526" y="1109579"/>
                  </a:moveTo>
                  <a:lnTo>
                    <a:pt x="2168085" y="1066991"/>
                  </a:lnTo>
                  <a:lnTo>
                    <a:pt x="2966075" y="1917315"/>
                  </a:lnTo>
                  <a:lnTo>
                    <a:pt x="3082968" y="769694"/>
                  </a:lnTo>
                  <a:lnTo>
                    <a:pt x="2980623" y="1937631"/>
                  </a:lnTo>
                  <a:lnTo>
                    <a:pt x="2977213" y="1942939"/>
                  </a:lnTo>
                  <a:lnTo>
                    <a:pt x="2976140" y="1943727"/>
                  </a:lnTo>
                  <a:lnTo>
                    <a:pt x="2974672" y="1944293"/>
                  </a:lnTo>
                  <a:lnTo>
                    <a:pt x="2973095" y="1944419"/>
                  </a:lnTo>
                  <a:lnTo>
                    <a:pt x="2972446" y="1944452"/>
                  </a:lnTo>
                  <a:lnTo>
                    <a:pt x="2957435" y="1943977"/>
                  </a:lnTo>
                  <a:lnTo>
                    <a:pt x="2948955" y="1923270"/>
                  </a:lnTo>
                  <a:lnTo>
                    <a:pt x="2185526" y="1109579"/>
                  </a:lnTo>
                  <a:close/>
                </a:path>
                <a:path w="3101340" h="2015489">
                  <a:moveTo>
                    <a:pt x="2168179" y="1066960"/>
                  </a:moveTo>
                  <a:lnTo>
                    <a:pt x="2161887" y="1051595"/>
                  </a:lnTo>
                  <a:lnTo>
                    <a:pt x="3075568" y="754684"/>
                  </a:lnTo>
                  <a:lnTo>
                    <a:pt x="3081862" y="770054"/>
                  </a:lnTo>
                  <a:lnTo>
                    <a:pt x="2168179" y="1066960"/>
                  </a:lnTo>
                  <a:close/>
                </a:path>
                <a:path w="3101340" h="2015489">
                  <a:moveTo>
                    <a:pt x="1335438" y="58412"/>
                  </a:moveTo>
                  <a:lnTo>
                    <a:pt x="1318291" y="16540"/>
                  </a:lnTo>
                  <a:lnTo>
                    <a:pt x="1833353" y="555115"/>
                  </a:lnTo>
                  <a:lnTo>
                    <a:pt x="2170063" y="18585"/>
                  </a:lnTo>
                  <a:lnTo>
                    <a:pt x="2191468" y="70852"/>
                  </a:lnTo>
                  <a:lnTo>
                    <a:pt x="2191246" y="78219"/>
                  </a:lnTo>
                  <a:lnTo>
                    <a:pt x="2175826" y="40566"/>
                  </a:lnTo>
                  <a:lnTo>
                    <a:pt x="1844546" y="568465"/>
                  </a:lnTo>
                  <a:lnTo>
                    <a:pt x="1878893" y="652334"/>
                  </a:lnTo>
                  <a:lnTo>
                    <a:pt x="1842951" y="596556"/>
                  </a:lnTo>
                  <a:lnTo>
                    <a:pt x="1842894" y="621193"/>
                  </a:lnTo>
                  <a:lnTo>
                    <a:pt x="1819862" y="564953"/>
                  </a:lnTo>
                  <a:lnTo>
                    <a:pt x="1335438" y="58412"/>
                  </a:lnTo>
                  <a:close/>
                </a:path>
                <a:path w="3101340" h="2015489">
                  <a:moveTo>
                    <a:pt x="1851806" y="1729097"/>
                  </a:moveTo>
                  <a:lnTo>
                    <a:pt x="1844301" y="1710769"/>
                  </a:lnTo>
                  <a:lnTo>
                    <a:pt x="2948955" y="1923270"/>
                  </a:lnTo>
                  <a:lnTo>
                    <a:pt x="2957435" y="1943977"/>
                  </a:lnTo>
                  <a:lnTo>
                    <a:pt x="2875286" y="1941377"/>
                  </a:lnTo>
                  <a:lnTo>
                    <a:pt x="2868438" y="1924654"/>
                  </a:lnTo>
                  <a:lnTo>
                    <a:pt x="1851806" y="1729097"/>
                  </a:lnTo>
                  <a:close/>
                </a:path>
                <a:path w="3101340" h="2015489">
                  <a:moveTo>
                    <a:pt x="1878893" y="652334"/>
                  </a:moveTo>
                  <a:lnTo>
                    <a:pt x="1844546" y="568465"/>
                  </a:lnTo>
                  <a:lnTo>
                    <a:pt x="2145790" y="1036191"/>
                  </a:lnTo>
                  <a:lnTo>
                    <a:pt x="2175826" y="40566"/>
                  </a:lnTo>
                  <a:lnTo>
                    <a:pt x="2191246" y="78219"/>
                  </a:lnTo>
                  <a:lnTo>
                    <a:pt x="2161887" y="1051595"/>
                  </a:lnTo>
                  <a:lnTo>
                    <a:pt x="2168179" y="1066960"/>
                  </a:lnTo>
                  <a:lnTo>
                    <a:pt x="2185526" y="1109579"/>
                  </a:lnTo>
                  <a:lnTo>
                    <a:pt x="2155421" y="1077493"/>
                  </a:lnTo>
                  <a:lnTo>
                    <a:pt x="2151273" y="1085936"/>
                  </a:lnTo>
                  <a:lnTo>
                    <a:pt x="2139028" y="1056035"/>
                  </a:lnTo>
                  <a:lnTo>
                    <a:pt x="1878893" y="652334"/>
                  </a:lnTo>
                  <a:close/>
                </a:path>
                <a:path w="3101340" h="2015489">
                  <a:moveTo>
                    <a:pt x="1872140" y="1909623"/>
                  </a:moveTo>
                  <a:lnTo>
                    <a:pt x="1865289" y="1892893"/>
                  </a:lnTo>
                  <a:lnTo>
                    <a:pt x="2868438" y="1924654"/>
                  </a:lnTo>
                  <a:lnTo>
                    <a:pt x="2875286" y="1941377"/>
                  </a:lnTo>
                  <a:lnTo>
                    <a:pt x="1872140" y="1909623"/>
                  </a:lnTo>
                  <a:close/>
                </a:path>
                <a:path w="3101340" h="2015489">
                  <a:moveTo>
                    <a:pt x="1848401" y="1098357"/>
                  </a:moveTo>
                  <a:lnTo>
                    <a:pt x="1841825" y="1082298"/>
                  </a:lnTo>
                  <a:lnTo>
                    <a:pt x="2139028" y="1056035"/>
                  </a:lnTo>
                  <a:lnTo>
                    <a:pt x="2151273" y="1085936"/>
                  </a:lnTo>
                  <a:lnTo>
                    <a:pt x="2147730" y="1093147"/>
                  </a:lnTo>
                  <a:lnTo>
                    <a:pt x="2139340" y="1072659"/>
                  </a:lnTo>
                  <a:lnTo>
                    <a:pt x="1848401" y="1098357"/>
                  </a:lnTo>
                  <a:close/>
                </a:path>
                <a:path w="3101340" h="2015489">
                  <a:moveTo>
                    <a:pt x="1848829" y="1701552"/>
                  </a:moveTo>
                  <a:lnTo>
                    <a:pt x="1840439" y="1681065"/>
                  </a:lnTo>
                  <a:lnTo>
                    <a:pt x="2139340" y="1072659"/>
                  </a:lnTo>
                  <a:lnTo>
                    <a:pt x="2147730" y="1093147"/>
                  </a:lnTo>
                  <a:lnTo>
                    <a:pt x="1848829" y="1701552"/>
                  </a:lnTo>
                  <a:close/>
                </a:path>
                <a:path w="3101340" h="2015489">
                  <a:moveTo>
                    <a:pt x="851132" y="920849"/>
                  </a:moveTo>
                  <a:lnTo>
                    <a:pt x="844843" y="905491"/>
                  </a:lnTo>
                  <a:lnTo>
                    <a:pt x="1819862" y="564953"/>
                  </a:lnTo>
                  <a:lnTo>
                    <a:pt x="1842894" y="621193"/>
                  </a:lnTo>
                  <a:lnTo>
                    <a:pt x="1842872" y="630621"/>
                  </a:lnTo>
                  <a:lnTo>
                    <a:pt x="1826398" y="590394"/>
                  </a:lnTo>
                  <a:lnTo>
                    <a:pt x="1814426" y="603897"/>
                  </a:lnTo>
                  <a:lnTo>
                    <a:pt x="1807437" y="586830"/>
                  </a:lnTo>
                  <a:lnTo>
                    <a:pt x="851132" y="920849"/>
                  </a:lnTo>
                  <a:close/>
                </a:path>
                <a:path w="3101340" h="2015489">
                  <a:moveTo>
                    <a:pt x="1358472" y="1141633"/>
                  </a:moveTo>
                  <a:lnTo>
                    <a:pt x="1351898" y="1125579"/>
                  </a:lnTo>
                  <a:lnTo>
                    <a:pt x="1825279" y="1083759"/>
                  </a:lnTo>
                  <a:lnTo>
                    <a:pt x="1826398" y="590394"/>
                  </a:lnTo>
                  <a:lnTo>
                    <a:pt x="1842872" y="630621"/>
                  </a:lnTo>
                  <a:lnTo>
                    <a:pt x="1841825" y="1082298"/>
                  </a:lnTo>
                  <a:lnTo>
                    <a:pt x="1848401" y="1098357"/>
                  </a:lnTo>
                  <a:lnTo>
                    <a:pt x="1841786" y="1098941"/>
                  </a:lnTo>
                  <a:lnTo>
                    <a:pt x="1841690" y="1140524"/>
                  </a:lnTo>
                  <a:lnTo>
                    <a:pt x="1825256" y="1100395"/>
                  </a:lnTo>
                  <a:lnTo>
                    <a:pt x="1358472" y="1141633"/>
                  </a:lnTo>
                  <a:close/>
                </a:path>
                <a:path w="3101340" h="2015489">
                  <a:moveTo>
                    <a:pt x="859777" y="942788"/>
                  </a:moveTo>
                  <a:lnTo>
                    <a:pt x="850835" y="920953"/>
                  </a:lnTo>
                  <a:lnTo>
                    <a:pt x="1329682" y="1125692"/>
                  </a:lnTo>
                  <a:lnTo>
                    <a:pt x="1807437" y="586830"/>
                  </a:lnTo>
                  <a:lnTo>
                    <a:pt x="1814426" y="603897"/>
                  </a:lnTo>
                  <a:lnTo>
                    <a:pt x="1351898" y="1125579"/>
                  </a:lnTo>
                  <a:lnTo>
                    <a:pt x="1358472" y="1141633"/>
                  </a:lnTo>
                  <a:lnTo>
                    <a:pt x="1348697" y="1142496"/>
                  </a:lnTo>
                  <a:lnTo>
                    <a:pt x="1368529" y="1190922"/>
                  </a:lnTo>
                  <a:lnTo>
                    <a:pt x="1344424" y="1162913"/>
                  </a:lnTo>
                  <a:lnTo>
                    <a:pt x="1352177" y="1213743"/>
                  </a:lnTo>
                  <a:lnTo>
                    <a:pt x="1325498" y="1148596"/>
                  </a:lnTo>
                  <a:lnTo>
                    <a:pt x="1319283" y="1151992"/>
                  </a:lnTo>
                  <a:lnTo>
                    <a:pt x="1312965" y="1136565"/>
                  </a:lnTo>
                  <a:lnTo>
                    <a:pt x="859777" y="942788"/>
                  </a:lnTo>
                  <a:close/>
                </a:path>
                <a:path w="3101340" h="2015489">
                  <a:moveTo>
                    <a:pt x="1368529" y="1190922"/>
                  </a:moveTo>
                  <a:lnTo>
                    <a:pt x="1348697" y="1142496"/>
                  </a:lnTo>
                  <a:lnTo>
                    <a:pt x="1823923" y="1694701"/>
                  </a:lnTo>
                  <a:lnTo>
                    <a:pt x="1825256" y="1100395"/>
                  </a:lnTo>
                  <a:lnTo>
                    <a:pt x="1841690" y="1140524"/>
                  </a:lnTo>
                  <a:lnTo>
                    <a:pt x="1840439" y="1681065"/>
                  </a:lnTo>
                  <a:lnTo>
                    <a:pt x="1848829" y="1701552"/>
                  </a:lnTo>
                  <a:lnTo>
                    <a:pt x="1844301" y="1710769"/>
                  </a:lnTo>
                  <a:lnTo>
                    <a:pt x="1851806" y="1729097"/>
                  </a:lnTo>
                  <a:lnTo>
                    <a:pt x="1841822" y="1727176"/>
                  </a:lnTo>
                  <a:lnTo>
                    <a:pt x="1850788" y="1790497"/>
                  </a:lnTo>
                  <a:lnTo>
                    <a:pt x="1820163" y="1715714"/>
                  </a:lnTo>
                  <a:lnTo>
                    <a:pt x="1368529" y="1190922"/>
                  </a:lnTo>
                  <a:close/>
                </a:path>
                <a:path w="3101340" h="2015489">
                  <a:moveTo>
                    <a:pt x="849451" y="938372"/>
                  </a:moveTo>
                  <a:lnTo>
                    <a:pt x="831658" y="894926"/>
                  </a:lnTo>
                  <a:lnTo>
                    <a:pt x="1279268" y="28136"/>
                  </a:lnTo>
                  <a:lnTo>
                    <a:pt x="1287512" y="48268"/>
                  </a:lnTo>
                  <a:lnTo>
                    <a:pt x="844843" y="905491"/>
                  </a:lnTo>
                  <a:lnTo>
                    <a:pt x="851132" y="920849"/>
                  </a:lnTo>
                  <a:lnTo>
                    <a:pt x="850835" y="920953"/>
                  </a:lnTo>
                  <a:lnTo>
                    <a:pt x="859777" y="942788"/>
                  </a:lnTo>
                  <a:lnTo>
                    <a:pt x="849451" y="938372"/>
                  </a:lnTo>
                  <a:close/>
                </a:path>
                <a:path w="3101340" h="2015489">
                  <a:moveTo>
                    <a:pt x="1479049" y="2011818"/>
                  </a:moveTo>
                  <a:lnTo>
                    <a:pt x="1470851" y="1991801"/>
                  </a:lnTo>
                  <a:lnTo>
                    <a:pt x="1820163" y="1715714"/>
                  </a:lnTo>
                  <a:lnTo>
                    <a:pt x="1850788" y="1790497"/>
                  </a:lnTo>
                  <a:lnTo>
                    <a:pt x="1851356" y="1794505"/>
                  </a:lnTo>
                  <a:lnTo>
                    <a:pt x="1825884" y="1732307"/>
                  </a:lnTo>
                  <a:lnTo>
                    <a:pt x="1501585" y="1988629"/>
                  </a:lnTo>
                  <a:lnTo>
                    <a:pt x="1507892" y="2004029"/>
                  </a:lnTo>
                  <a:lnTo>
                    <a:pt x="1479049" y="2011818"/>
                  </a:lnTo>
                  <a:close/>
                </a:path>
                <a:path w="3101340" h="2015489">
                  <a:moveTo>
                    <a:pt x="1507892" y="2004029"/>
                  </a:moveTo>
                  <a:lnTo>
                    <a:pt x="1501585" y="1988629"/>
                  </a:lnTo>
                  <a:lnTo>
                    <a:pt x="1848824" y="1894857"/>
                  </a:lnTo>
                  <a:lnTo>
                    <a:pt x="1825884" y="1732307"/>
                  </a:lnTo>
                  <a:lnTo>
                    <a:pt x="1851356" y="1794505"/>
                  </a:lnTo>
                  <a:lnTo>
                    <a:pt x="1865289" y="1892893"/>
                  </a:lnTo>
                  <a:lnTo>
                    <a:pt x="1872140" y="1909623"/>
                  </a:lnTo>
                  <a:lnTo>
                    <a:pt x="1859014" y="1909208"/>
                  </a:lnTo>
                  <a:lnTo>
                    <a:pt x="1507892" y="2004029"/>
                  </a:lnTo>
                  <a:close/>
                </a:path>
                <a:path w="3101340" h="2015489">
                  <a:moveTo>
                    <a:pt x="578251" y="1584923"/>
                  </a:moveTo>
                  <a:lnTo>
                    <a:pt x="568843" y="1561951"/>
                  </a:lnTo>
                  <a:lnTo>
                    <a:pt x="1454253" y="1992781"/>
                  </a:lnTo>
                  <a:lnTo>
                    <a:pt x="1325498" y="1148596"/>
                  </a:lnTo>
                  <a:lnTo>
                    <a:pt x="1352177" y="1213743"/>
                  </a:lnTo>
                  <a:lnTo>
                    <a:pt x="1470851" y="1991801"/>
                  </a:lnTo>
                  <a:lnTo>
                    <a:pt x="1479049" y="2011818"/>
                  </a:lnTo>
                  <a:lnTo>
                    <a:pt x="1465450" y="2015491"/>
                  </a:lnTo>
                  <a:lnTo>
                    <a:pt x="1463930" y="2015451"/>
                  </a:lnTo>
                  <a:lnTo>
                    <a:pt x="1462534" y="2015056"/>
                  </a:lnTo>
                  <a:lnTo>
                    <a:pt x="1462031" y="2014922"/>
                  </a:lnTo>
                  <a:lnTo>
                    <a:pt x="1461160" y="2014545"/>
                  </a:lnTo>
                  <a:lnTo>
                    <a:pt x="578251" y="1584923"/>
                  </a:lnTo>
                  <a:close/>
                </a:path>
                <a:path w="3101340" h="2015489">
                  <a:moveTo>
                    <a:pt x="574239" y="1559004"/>
                  </a:moveTo>
                  <a:lnTo>
                    <a:pt x="567920" y="1543573"/>
                  </a:lnTo>
                  <a:lnTo>
                    <a:pt x="1312965" y="1136565"/>
                  </a:lnTo>
                  <a:lnTo>
                    <a:pt x="1319283" y="1151992"/>
                  </a:lnTo>
                  <a:lnTo>
                    <a:pt x="574239" y="1559004"/>
                  </a:lnTo>
                  <a:close/>
                </a:path>
                <a:path w="3101340" h="2015489">
                  <a:moveTo>
                    <a:pt x="1462465" y="2015066"/>
                  </a:moveTo>
                  <a:close/>
                </a:path>
                <a:path w="3101340" h="2015489">
                  <a:moveTo>
                    <a:pt x="48800" y="273688"/>
                  </a:moveTo>
                  <a:lnTo>
                    <a:pt x="35236" y="240567"/>
                  </a:lnTo>
                  <a:lnTo>
                    <a:pt x="815564" y="898885"/>
                  </a:lnTo>
                  <a:lnTo>
                    <a:pt x="709344" y="328257"/>
                  </a:lnTo>
                  <a:lnTo>
                    <a:pt x="740181" y="403556"/>
                  </a:lnTo>
                  <a:lnTo>
                    <a:pt x="831658" y="894926"/>
                  </a:lnTo>
                  <a:lnTo>
                    <a:pt x="849451" y="938372"/>
                  </a:lnTo>
                  <a:lnTo>
                    <a:pt x="832269" y="931026"/>
                  </a:lnTo>
                  <a:lnTo>
                    <a:pt x="826678" y="943983"/>
                  </a:lnTo>
                  <a:lnTo>
                    <a:pt x="817890" y="922525"/>
                  </a:lnTo>
                  <a:lnTo>
                    <a:pt x="48800" y="273688"/>
                  </a:lnTo>
                  <a:close/>
                </a:path>
                <a:path w="3101340" h="2015489">
                  <a:moveTo>
                    <a:pt x="566719" y="1579312"/>
                  </a:moveTo>
                  <a:lnTo>
                    <a:pt x="551006" y="1540942"/>
                  </a:lnTo>
                  <a:lnTo>
                    <a:pt x="817890" y="922525"/>
                  </a:lnTo>
                  <a:lnTo>
                    <a:pt x="826678" y="943983"/>
                  </a:lnTo>
                  <a:lnTo>
                    <a:pt x="567920" y="1543573"/>
                  </a:lnTo>
                  <a:lnTo>
                    <a:pt x="574239" y="1559004"/>
                  </a:lnTo>
                  <a:lnTo>
                    <a:pt x="568843" y="1561951"/>
                  </a:lnTo>
                  <a:lnTo>
                    <a:pt x="578251" y="1584923"/>
                  </a:lnTo>
                  <a:lnTo>
                    <a:pt x="566719" y="1579312"/>
                  </a:lnTo>
                  <a:close/>
                </a:path>
                <a:path w="3101340" h="2015489">
                  <a:moveTo>
                    <a:pt x="543191" y="1565691"/>
                  </a:moveTo>
                  <a:lnTo>
                    <a:pt x="708" y="231941"/>
                  </a:lnTo>
                  <a:lnTo>
                    <a:pt x="548951" y="1570666"/>
                  </a:lnTo>
                  <a:lnTo>
                    <a:pt x="546180" y="1569318"/>
                  </a:lnTo>
                  <a:lnTo>
                    <a:pt x="543366" y="1565942"/>
                  </a:lnTo>
                  <a:lnTo>
                    <a:pt x="543191" y="1565691"/>
                  </a:lnTo>
                  <a:close/>
                </a:path>
                <a:path w="3101340" h="2015489">
                  <a:moveTo>
                    <a:pt x="543364" y="1566068"/>
                  </a:moveTo>
                  <a:close/>
                </a:path>
                <a:path w="3101340" h="2015489">
                  <a:moveTo>
                    <a:pt x="543404" y="1566123"/>
                  </a:moveTo>
                  <a:lnTo>
                    <a:pt x="543569" y="1566439"/>
                  </a:lnTo>
                  <a:lnTo>
                    <a:pt x="543404" y="1566123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28285" y="4318068"/>
            <a:ext cx="7804150" cy="1595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1065"/>
              <a:t>THANK</a:t>
            </a:r>
            <a:r>
              <a:rPr dirty="0" sz="10300" spc="-740"/>
              <a:t> </a:t>
            </a:r>
            <a:r>
              <a:rPr dirty="0" sz="10300" spc="-994">
                <a:solidFill>
                  <a:srgbClr val="FFFFFF"/>
                </a:solidFill>
              </a:rPr>
              <a:t>YOU</a:t>
            </a:r>
            <a:endParaRPr sz="10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77" y="1"/>
            <a:ext cx="4081779" cy="5142230"/>
            <a:chOff x="1377" y="1"/>
            <a:chExt cx="4081779" cy="5142230"/>
          </a:xfrm>
        </p:grpSpPr>
        <p:sp>
          <p:nvSpPr>
            <p:cNvPr id="3" name="object 3" descr=""/>
            <p:cNvSpPr/>
            <p:nvPr/>
          </p:nvSpPr>
          <p:spPr>
            <a:xfrm>
              <a:off x="1377" y="1"/>
              <a:ext cx="4081779" cy="4075429"/>
            </a:xfrm>
            <a:custGeom>
              <a:avLst/>
              <a:gdLst/>
              <a:ahLst/>
              <a:cxnLst/>
              <a:rect l="l" t="t" r="r" b="b"/>
              <a:pathLst>
                <a:path w="4081779" h="4075429">
                  <a:moveTo>
                    <a:pt x="0" y="4075336"/>
                  </a:moveTo>
                  <a:lnTo>
                    <a:pt x="0" y="0"/>
                  </a:lnTo>
                  <a:lnTo>
                    <a:pt x="4081435" y="0"/>
                  </a:lnTo>
                  <a:lnTo>
                    <a:pt x="0" y="4075336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77" y="1"/>
              <a:ext cx="2614295" cy="5142230"/>
            </a:xfrm>
            <a:custGeom>
              <a:avLst/>
              <a:gdLst/>
              <a:ahLst/>
              <a:cxnLst/>
              <a:rect l="l" t="t" r="r" b="b"/>
              <a:pathLst>
                <a:path w="2614295" h="5142230">
                  <a:moveTo>
                    <a:pt x="0" y="5141616"/>
                  </a:moveTo>
                  <a:lnTo>
                    <a:pt x="0" y="0"/>
                  </a:lnTo>
                  <a:lnTo>
                    <a:pt x="78199" y="0"/>
                  </a:lnTo>
                  <a:lnTo>
                    <a:pt x="2613750" y="2531784"/>
                  </a:lnTo>
                  <a:lnTo>
                    <a:pt x="0" y="5141616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7" y="1"/>
              <a:ext cx="2891790" cy="2887980"/>
            </a:xfrm>
            <a:custGeom>
              <a:avLst/>
              <a:gdLst/>
              <a:ahLst/>
              <a:cxnLst/>
              <a:rect l="l" t="t" r="r" b="b"/>
              <a:pathLst>
                <a:path w="2891790" h="2887980">
                  <a:moveTo>
                    <a:pt x="0" y="2887368"/>
                  </a:moveTo>
                  <a:lnTo>
                    <a:pt x="0" y="2747236"/>
                  </a:lnTo>
                  <a:lnTo>
                    <a:pt x="2751326" y="0"/>
                  </a:lnTo>
                  <a:lnTo>
                    <a:pt x="2891647" y="0"/>
                  </a:lnTo>
                  <a:lnTo>
                    <a:pt x="0" y="28873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4130314" y="5067203"/>
            <a:ext cx="4156710" cy="5219700"/>
            <a:chOff x="14130314" y="5067203"/>
            <a:chExt cx="4156710" cy="5219700"/>
          </a:xfrm>
        </p:grpSpPr>
        <p:sp>
          <p:nvSpPr>
            <p:cNvPr id="7" name="object 7" descr=""/>
            <p:cNvSpPr/>
            <p:nvPr/>
          </p:nvSpPr>
          <p:spPr>
            <a:xfrm>
              <a:off x="14130314" y="6133483"/>
              <a:ext cx="4156710" cy="4151629"/>
            </a:xfrm>
            <a:custGeom>
              <a:avLst/>
              <a:gdLst/>
              <a:ahLst/>
              <a:cxnLst/>
              <a:rect l="l" t="t" r="r" b="b"/>
              <a:pathLst>
                <a:path w="4156709" h="4151629">
                  <a:moveTo>
                    <a:pt x="4156283" y="0"/>
                  </a:moveTo>
                  <a:lnTo>
                    <a:pt x="4156283" y="4151634"/>
                  </a:lnTo>
                  <a:lnTo>
                    <a:pt x="0" y="4151634"/>
                  </a:lnTo>
                  <a:lnTo>
                    <a:pt x="0" y="4150073"/>
                  </a:lnTo>
                  <a:lnTo>
                    <a:pt x="4156283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672847" y="5067203"/>
              <a:ext cx="2614295" cy="5219700"/>
            </a:xfrm>
            <a:custGeom>
              <a:avLst/>
              <a:gdLst/>
              <a:ahLst/>
              <a:cxnLst/>
              <a:rect l="l" t="t" r="r" b="b"/>
              <a:pathLst>
                <a:path w="2614294" h="5219700">
                  <a:moveTo>
                    <a:pt x="2613750" y="0"/>
                  </a:moveTo>
                  <a:lnTo>
                    <a:pt x="2613750" y="5219700"/>
                  </a:lnTo>
                  <a:lnTo>
                    <a:pt x="0" y="2609832"/>
                  </a:lnTo>
                  <a:lnTo>
                    <a:pt x="261375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316752" y="7321452"/>
              <a:ext cx="2969895" cy="2965450"/>
            </a:xfrm>
            <a:custGeom>
              <a:avLst/>
              <a:gdLst/>
              <a:ahLst/>
              <a:cxnLst/>
              <a:rect l="l" t="t" r="r" b="b"/>
              <a:pathLst>
                <a:path w="2969894" h="2965450">
                  <a:moveTo>
                    <a:pt x="2969845" y="0"/>
                  </a:moveTo>
                  <a:lnTo>
                    <a:pt x="2969845" y="140131"/>
                  </a:lnTo>
                  <a:lnTo>
                    <a:pt x="1555066" y="1552773"/>
                  </a:lnTo>
                  <a:lnTo>
                    <a:pt x="140322" y="2965450"/>
                  </a:lnTo>
                  <a:lnTo>
                    <a:pt x="0" y="2965450"/>
                  </a:lnTo>
                  <a:lnTo>
                    <a:pt x="2969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15020" y="3354726"/>
            <a:ext cx="13265150" cy="3462654"/>
          </a:xfrm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algn="ctr" marL="139700">
              <a:lnSpc>
                <a:spcPct val="100000"/>
              </a:lnSpc>
              <a:spcBef>
                <a:spcPts val="1380"/>
              </a:spcBef>
            </a:pPr>
            <a:r>
              <a:rPr dirty="0" sz="11350" spc="750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endParaRPr sz="11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dirty="0" sz="9250" spc="775" b="1">
                <a:solidFill>
                  <a:srgbClr val="050544"/>
                </a:solidFill>
                <a:latin typeface="Trebuchet MS"/>
                <a:cs typeface="Trebuchet MS"/>
              </a:rPr>
              <a:t>VARIABLE</a:t>
            </a:r>
            <a:r>
              <a:rPr dirty="0" sz="9250" spc="-985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250" spc="1070" b="1">
                <a:solidFill>
                  <a:srgbClr val="050544"/>
                </a:solidFill>
                <a:latin typeface="Trebuchet MS"/>
                <a:cs typeface="Trebuchet MS"/>
              </a:rPr>
              <a:t>EXERCISES</a:t>
            </a:r>
            <a:endParaRPr sz="925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817" y="796561"/>
            <a:ext cx="4229099" cy="23812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99375" y="8436548"/>
            <a:ext cx="1416050" cy="1663064"/>
            <a:chOff x="16599375" y="8436548"/>
            <a:chExt cx="141605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6599375" y="8681191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183441" y="8493497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6" y="774546"/>
                  </a:lnTo>
                  <a:lnTo>
                    <a:pt x="0" y="1549092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186149" y="6391042"/>
            <a:ext cx="0" cy="1858010"/>
          </a:xfrm>
          <a:custGeom>
            <a:avLst/>
            <a:gdLst/>
            <a:ahLst/>
            <a:cxnLst/>
            <a:rect l="l" t="t" r="r" b="b"/>
            <a:pathLst>
              <a:path w="0" h="1858009">
                <a:moveTo>
                  <a:pt x="0" y="1857507"/>
                </a:moveTo>
                <a:lnTo>
                  <a:pt x="0" y="0"/>
                </a:lnTo>
              </a:path>
            </a:pathLst>
          </a:custGeom>
          <a:ln w="47602">
            <a:solidFill>
              <a:srgbClr val="01084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2" y="-1784"/>
            <a:ext cx="1339215" cy="2695575"/>
            <a:chOff x="92" y="-1784"/>
            <a:chExt cx="1339215" cy="2695575"/>
          </a:xfrm>
        </p:grpSpPr>
        <p:sp>
          <p:nvSpPr>
            <p:cNvPr id="7" name="object 7" descr=""/>
            <p:cNvSpPr/>
            <p:nvPr/>
          </p:nvSpPr>
          <p:spPr>
            <a:xfrm>
              <a:off x="92" y="1"/>
              <a:ext cx="1339215" cy="2694305"/>
            </a:xfrm>
            <a:custGeom>
              <a:avLst/>
              <a:gdLst/>
              <a:ahLst/>
              <a:cxnLst/>
              <a:rect l="l" t="t" r="r" b="b"/>
              <a:pathLst>
                <a:path w="1339215" h="2694305">
                  <a:moveTo>
                    <a:pt x="0" y="0"/>
                  </a:moveTo>
                  <a:lnTo>
                    <a:pt x="1779" y="0"/>
                  </a:lnTo>
                  <a:lnTo>
                    <a:pt x="1339155" y="1342118"/>
                  </a:lnTo>
                  <a:lnTo>
                    <a:pt x="1339155" y="1349884"/>
                  </a:lnTo>
                  <a:lnTo>
                    <a:pt x="0" y="2693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2" y="-1784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10" h="908685">
                  <a:moveTo>
                    <a:pt x="0" y="0"/>
                  </a:moveTo>
                  <a:lnTo>
                    <a:pt x="905259" y="0"/>
                  </a:lnTo>
                  <a:lnTo>
                    <a:pt x="0" y="908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" y="-1784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60" h="1817370">
                  <a:moveTo>
                    <a:pt x="367682" y="0"/>
                  </a:moveTo>
                  <a:lnTo>
                    <a:pt x="418955" y="0"/>
                  </a:lnTo>
                  <a:lnTo>
                    <a:pt x="1114836" y="698348"/>
                  </a:lnTo>
                  <a:lnTo>
                    <a:pt x="0" y="1817155"/>
                  </a:lnTo>
                  <a:lnTo>
                    <a:pt x="0" y="1765700"/>
                  </a:lnTo>
                  <a:lnTo>
                    <a:pt x="1063580" y="698348"/>
                  </a:lnTo>
                  <a:lnTo>
                    <a:pt x="36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6941049" y="-1784"/>
            <a:ext cx="1343025" cy="2695575"/>
            <a:chOff x="16941049" y="-1784"/>
            <a:chExt cx="1343025" cy="2695575"/>
          </a:xfrm>
        </p:grpSpPr>
        <p:sp>
          <p:nvSpPr>
            <p:cNvPr id="11" name="object 11" descr=""/>
            <p:cNvSpPr/>
            <p:nvPr/>
          </p:nvSpPr>
          <p:spPr>
            <a:xfrm>
              <a:off x="16941049" y="-1784"/>
              <a:ext cx="1343025" cy="2695575"/>
            </a:xfrm>
            <a:custGeom>
              <a:avLst/>
              <a:gdLst/>
              <a:ahLst/>
              <a:cxnLst/>
              <a:rect l="l" t="t" r="r" b="b"/>
              <a:pathLst>
                <a:path w="1343025" h="2695575">
                  <a:moveTo>
                    <a:pt x="1343024" y="0"/>
                  </a:moveTo>
                  <a:lnTo>
                    <a:pt x="0" y="1347787"/>
                  </a:lnTo>
                  <a:lnTo>
                    <a:pt x="1343024" y="2695575"/>
                  </a:lnTo>
                  <a:lnTo>
                    <a:pt x="1343024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378814" y="-1784"/>
              <a:ext cx="905510" cy="908685"/>
            </a:xfrm>
            <a:custGeom>
              <a:avLst/>
              <a:gdLst/>
              <a:ahLst/>
              <a:cxnLst/>
              <a:rect l="l" t="t" r="r" b="b"/>
              <a:pathLst>
                <a:path w="905509" h="908685">
                  <a:moveTo>
                    <a:pt x="905259" y="0"/>
                  </a:moveTo>
                  <a:lnTo>
                    <a:pt x="0" y="0"/>
                  </a:lnTo>
                  <a:lnTo>
                    <a:pt x="905259" y="908452"/>
                  </a:lnTo>
                  <a:lnTo>
                    <a:pt x="905259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169237" y="-1784"/>
              <a:ext cx="1115060" cy="1817370"/>
            </a:xfrm>
            <a:custGeom>
              <a:avLst/>
              <a:gdLst/>
              <a:ahLst/>
              <a:cxnLst/>
              <a:rect l="l" t="t" r="r" b="b"/>
              <a:pathLst>
                <a:path w="1115059" h="1817370">
                  <a:moveTo>
                    <a:pt x="747153" y="0"/>
                  </a:moveTo>
                  <a:lnTo>
                    <a:pt x="695880" y="0"/>
                  </a:lnTo>
                  <a:lnTo>
                    <a:pt x="0" y="698348"/>
                  </a:lnTo>
                  <a:lnTo>
                    <a:pt x="1114836" y="1817155"/>
                  </a:lnTo>
                  <a:lnTo>
                    <a:pt x="1114836" y="1765700"/>
                  </a:lnTo>
                  <a:lnTo>
                    <a:pt x="51255" y="698348"/>
                  </a:lnTo>
                  <a:lnTo>
                    <a:pt x="747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5" name="object 15" descr=""/>
            <p:cNvSpPr/>
            <p:nvPr/>
          </p:nvSpPr>
          <p:spPr>
            <a:xfrm>
              <a:off x="1033520" y="9427470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2609" y="5533901"/>
            <a:ext cx="8136627" cy="40195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910877" y="1288991"/>
            <a:ext cx="12466320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365" b="1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155" b="1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400" b="1">
                <a:solidFill>
                  <a:srgbClr val="000000"/>
                </a:solidFill>
                <a:latin typeface="Trebuchet MS"/>
                <a:cs typeface="Trebuchet MS"/>
              </a:rPr>
              <a:t>VARIABLE</a:t>
            </a:r>
            <a:r>
              <a:rPr dirty="0" sz="6100" spc="-5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100" spc="575" b="1">
                <a:solidFill>
                  <a:srgbClr val="000000"/>
                </a:solidFill>
                <a:latin typeface="Trebuchet MS"/>
                <a:cs typeface="Trebuchet MS"/>
              </a:rPr>
              <a:t>EXERCISES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87252" y="2552065"/>
            <a:ext cx="12442190" cy="2783840"/>
          </a:xfrm>
          <a:prstGeom prst="rect">
            <a:avLst/>
          </a:prstGeom>
        </p:spPr>
        <p:txBody>
          <a:bodyPr wrap="square" lIns="0" tIns="327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dirty="0" sz="3750" spc="-345">
                <a:solidFill>
                  <a:srgbClr val="050544"/>
                </a:solidFill>
                <a:latin typeface="Arial Black"/>
                <a:cs typeface="Arial Black"/>
              </a:rPr>
              <a:t>Test</a:t>
            </a:r>
            <a:r>
              <a:rPr dirty="0" sz="3750" spc="-330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235">
                <a:solidFill>
                  <a:srgbClr val="050544"/>
                </a:solidFill>
                <a:latin typeface="Arial Black"/>
                <a:cs typeface="Arial Black"/>
              </a:rPr>
              <a:t>Yourself</a:t>
            </a:r>
            <a:r>
              <a:rPr dirty="0" sz="3750" spc="-32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175">
                <a:solidFill>
                  <a:srgbClr val="050544"/>
                </a:solidFill>
                <a:latin typeface="Arial Black"/>
                <a:cs typeface="Arial Black"/>
              </a:rPr>
              <a:t>With</a:t>
            </a:r>
            <a:r>
              <a:rPr dirty="0" sz="3750" spc="-325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3750" spc="-370">
                <a:solidFill>
                  <a:srgbClr val="050544"/>
                </a:solidFill>
                <a:latin typeface="Arial Black"/>
                <a:cs typeface="Arial Black"/>
              </a:rPr>
              <a:t>Exercises</a:t>
            </a:r>
            <a:endParaRPr sz="3750">
              <a:latin typeface="Arial Black"/>
              <a:cs typeface="Arial Black"/>
            </a:endParaRPr>
          </a:p>
          <a:p>
            <a:pPr marL="12700" marR="5080">
              <a:lnSpc>
                <a:spcPct val="133600"/>
              </a:lnSpc>
              <a:spcBef>
                <a:spcPts val="785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Now</a:t>
            </a:r>
            <a:r>
              <a:rPr dirty="0" sz="2900" spc="-2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have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learned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lot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about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variables,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and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how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use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them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in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Python.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Are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you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ready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for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test?</a:t>
            </a:r>
            <a:endParaRPr sz="29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Try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insert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missing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part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to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make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the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code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work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>
                <a:solidFill>
                  <a:srgbClr val="050544"/>
                </a:solidFill>
                <a:latin typeface="Roboto"/>
                <a:cs typeface="Roboto"/>
              </a:rPr>
              <a:t>as</a:t>
            </a:r>
            <a:r>
              <a:rPr dirty="0" sz="2900" spc="-5">
                <a:solidFill>
                  <a:srgbClr val="050544"/>
                </a:solidFill>
                <a:latin typeface="Roboto"/>
                <a:cs typeface="Roboto"/>
              </a:rPr>
              <a:t> </a:t>
            </a:r>
            <a:r>
              <a:rPr dirty="0" sz="2900" spc="-10">
                <a:solidFill>
                  <a:srgbClr val="050544"/>
                </a:solidFill>
                <a:latin typeface="Roboto"/>
                <a:cs typeface="Roboto"/>
              </a:rPr>
              <a:t>expected: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794827" y="9718600"/>
            <a:ext cx="4699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Lucida Sans"/>
                <a:cs typeface="Lucida Sans"/>
              </a:rPr>
              <a:t>Python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Variables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100">
                <a:latin typeface="Lucida Sans"/>
                <a:cs typeface="Lucida Sans"/>
              </a:rPr>
              <a:t>-</a:t>
            </a:r>
            <a:r>
              <a:rPr dirty="0" sz="2000" spc="-70">
                <a:latin typeface="Lucida Sans"/>
                <a:cs typeface="Lucida Sans"/>
              </a:rPr>
              <a:t> </a:t>
            </a:r>
            <a:r>
              <a:rPr dirty="0" sz="2000">
                <a:latin typeface="Lucida Sans"/>
                <a:cs typeface="Lucida Sans"/>
              </a:rPr>
              <a:t>Variable</a:t>
            </a:r>
            <a:r>
              <a:rPr dirty="0" sz="2000" spc="-65">
                <a:latin typeface="Lucida Sans"/>
                <a:cs typeface="Lucida Sans"/>
              </a:rPr>
              <a:t> </a:t>
            </a:r>
            <a:r>
              <a:rPr dirty="0" sz="2000" spc="-10">
                <a:latin typeface="Lucida Sans"/>
                <a:cs typeface="Lucida Sans"/>
              </a:rPr>
              <a:t>Exercises</a:t>
            </a:r>
            <a:endParaRPr sz="2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9189" y="4329175"/>
            <a:ext cx="7686040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940" b="1">
                <a:solidFill>
                  <a:srgbClr val="050544"/>
                </a:solidFill>
                <a:latin typeface="Trebuchet MS"/>
                <a:cs typeface="Trebuchet MS"/>
              </a:rPr>
              <a:t>THANK</a:t>
            </a:r>
            <a:r>
              <a:rPr dirty="0" sz="9800" spc="-1019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800" spc="760" b="1">
                <a:solidFill>
                  <a:srgbClr val="050544"/>
                </a:solidFill>
                <a:latin typeface="Trebuchet MS"/>
                <a:cs typeface="Trebuchet MS"/>
              </a:rPr>
              <a:t>YOU</a:t>
            </a:r>
            <a:endParaRPr sz="98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057400" cy="4114800"/>
            <a:chOff x="0" y="0"/>
            <a:chExt cx="2057400" cy="41148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0" y="0"/>
                  </a:moveTo>
                  <a:lnTo>
                    <a:pt x="2057400" y="20574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0" y="0"/>
                  </a:moveTo>
                  <a:lnTo>
                    <a:pt x="1386781" y="0"/>
                  </a:lnTo>
                  <a:lnTo>
                    <a:pt x="0" y="13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563258" y="0"/>
                  </a:moveTo>
                  <a:lnTo>
                    <a:pt x="641804" y="0"/>
                  </a:lnTo>
                  <a:lnTo>
                    <a:pt x="1707834" y="1066029"/>
                  </a:lnTo>
                  <a:lnTo>
                    <a:pt x="0" y="2773891"/>
                  </a:lnTo>
                  <a:lnTo>
                    <a:pt x="0" y="2695345"/>
                  </a:lnTo>
                  <a:lnTo>
                    <a:pt x="1629315" y="1066029"/>
                  </a:lnTo>
                  <a:lnTo>
                    <a:pt x="563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5643759" y="6172199"/>
            <a:ext cx="2644775" cy="4114800"/>
            <a:chOff x="15643759" y="6172199"/>
            <a:chExt cx="2644775" cy="4114800"/>
          </a:xfrm>
        </p:grpSpPr>
        <p:sp>
          <p:nvSpPr>
            <p:cNvPr id="8" name="object 8" descr=""/>
            <p:cNvSpPr/>
            <p:nvPr/>
          </p:nvSpPr>
          <p:spPr>
            <a:xfrm>
              <a:off x="16230599" y="6172199"/>
              <a:ext cx="2057400" cy="4114800"/>
            </a:xfrm>
            <a:custGeom>
              <a:avLst/>
              <a:gdLst/>
              <a:ahLst/>
              <a:cxnLst/>
              <a:rect l="l" t="t" r="r" b="b"/>
              <a:pathLst>
                <a:path w="2057400" h="4114800">
                  <a:moveTo>
                    <a:pt x="2057400" y="4114800"/>
                  </a:moveTo>
                  <a:lnTo>
                    <a:pt x="0" y="2057400"/>
                  </a:lnTo>
                  <a:lnTo>
                    <a:pt x="2057400" y="0"/>
                  </a:lnTo>
                  <a:lnTo>
                    <a:pt x="2057400" y="411480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901218" y="8900246"/>
              <a:ext cx="1386840" cy="1386840"/>
            </a:xfrm>
            <a:custGeom>
              <a:avLst/>
              <a:gdLst/>
              <a:ahLst/>
              <a:cxnLst/>
              <a:rect l="l" t="t" r="r" b="b"/>
              <a:pathLst>
                <a:path w="1386840" h="1386840">
                  <a:moveTo>
                    <a:pt x="1386781" y="1386753"/>
                  </a:moveTo>
                  <a:lnTo>
                    <a:pt x="0" y="1386753"/>
                  </a:lnTo>
                  <a:lnTo>
                    <a:pt x="1386781" y="0"/>
                  </a:lnTo>
                  <a:lnTo>
                    <a:pt x="1386781" y="1386753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80165" y="7513108"/>
              <a:ext cx="1708150" cy="2774315"/>
            </a:xfrm>
            <a:custGeom>
              <a:avLst/>
              <a:gdLst/>
              <a:ahLst/>
              <a:cxnLst/>
              <a:rect l="l" t="t" r="r" b="b"/>
              <a:pathLst>
                <a:path w="1708150" h="2774315">
                  <a:moveTo>
                    <a:pt x="1144576" y="2773891"/>
                  </a:moveTo>
                  <a:lnTo>
                    <a:pt x="1066029" y="2773891"/>
                  </a:lnTo>
                  <a:lnTo>
                    <a:pt x="0" y="1707861"/>
                  </a:lnTo>
                  <a:lnTo>
                    <a:pt x="1707834" y="0"/>
                  </a:lnTo>
                  <a:lnTo>
                    <a:pt x="1707834" y="78546"/>
                  </a:lnTo>
                  <a:lnTo>
                    <a:pt x="78518" y="1707861"/>
                  </a:lnTo>
                  <a:lnTo>
                    <a:pt x="1144576" y="277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643759" y="8816766"/>
              <a:ext cx="1174115" cy="1174115"/>
            </a:xfrm>
            <a:custGeom>
              <a:avLst/>
              <a:gdLst/>
              <a:ahLst/>
              <a:cxnLst/>
              <a:rect l="l" t="t" r="r" b="b"/>
              <a:pathLst>
                <a:path w="1174115" h="1174115">
                  <a:moveTo>
                    <a:pt x="1173709" y="586854"/>
                  </a:moveTo>
                  <a:lnTo>
                    <a:pt x="586854" y="1173709"/>
                  </a:lnTo>
                  <a:lnTo>
                    <a:pt x="0" y="586854"/>
                  </a:lnTo>
                  <a:lnTo>
                    <a:pt x="586854" y="0"/>
                  </a:lnTo>
                  <a:lnTo>
                    <a:pt x="1173709" y="586854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227825" y="8629069"/>
              <a:ext cx="774700" cy="1549400"/>
            </a:xfrm>
            <a:custGeom>
              <a:avLst/>
              <a:gdLst/>
              <a:ahLst/>
              <a:cxnLst/>
              <a:rect l="l" t="t" r="r" b="b"/>
              <a:pathLst>
                <a:path w="774700" h="1549400">
                  <a:moveTo>
                    <a:pt x="0" y="0"/>
                  </a:moveTo>
                  <a:lnTo>
                    <a:pt x="774545" y="774545"/>
                  </a:lnTo>
                  <a:lnTo>
                    <a:pt x="0" y="1549091"/>
                  </a:lnTo>
                </a:path>
              </a:pathLst>
            </a:custGeom>
            <a:ln w="113897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4971259" y="815914"/>
            <a:ext cx="2288540" cy="2333625"/>
            <a:chOff x="14971259" y="815914"/>
            <a:chExt cx="2288540" cy="2333625"/>
          </a:xfrm>
        </p:grpSpPr>
        <p:sp>
          <p:nvSpPr>
            <p:cNvPr id="14" name="object 14" descr=""/>
            <p:cNvSpPr/>
            <p:nvPr/>
          </p:nvSpPr>
          <p:spPr>
            <a:xfrm>
              <a:off x="14971259" y="859530"/>
              <a:ext cx="2286635" cy="0"/>
            </a:xfrm>
            <a:custGeom>
              <a:avLst/>
              <a:gdLst/>
              <a:ahLst/>
              <a:cxnLst/>
              <a:rect l="l" t="t" r="r" b="b"/>
              <a:pathLst>
                <a:path w="2286634" h="0">
                  <a:moveTo>
                    <a:pt x="0" y="0"/>
                  </a:moveTo>
                  <a:lnTo>
                    <a:pt x="2286073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205414" y="839726"/>
              <a:ext cx="30480" cy="2286000"/>
            </a:xfrm>
            <a:custGeom>
              <a:avLst/>
              <a:gdLst/>
              <a:ahLst/>
              <a:cxnLst/>
              <a:rect l="l" t="t" r="r" b="b"/>
              <a:pathLst>
                <a:path w="30480" h="2286000">
                  <a:moveTo>
                    <a:pt x="0" y="2285933"/>
                  </a:moveTo>
                  <a:lnTo>
                    <a:pt x="30438" y="0"/>
                  </a:lnTo>
                </a:path>
              </a:pathLst>
            </a:custGeom>
            <a:ln w="47559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028184" y="7508233"/>
            <a:ext cx="1948814" cy="1943735"/>
            <a:chOff x="1028184" y="7508233"/>
            <a:chExt cx="1948814" cy="1943735"/>
          </a:xfrm>
        </p:grpSpPr>
        <p:sp>
          <p:nvSpPr>
            <p:cNvPr id="17" name="object 17" descr=""/>
            <p:cNvSpPr/>
            <p:nvPr/>
          </p:nvSpPr>
          <p:spPr>
            <a:xfrm>
              <a:off x="1033520" y="9427469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5" h="0">
                  <a:moveTo>
                    <a:pt x="1943220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51997" y="7508233"/>
              <a:ext cx="0" cy="1943735"/>
            </a:xfrm>
            <a:custGeom>
              <a:avLst/>
              <a:gdLst/>
              <a:ahLst/>
              <a:cxnLst/>
              <a:rect l="l" t="t" r="r" b="b"/>
              <a:pathLst>
                <a:path w="0" h="1943734">
                  <a:moveTo>
                    <a:pt x="0" y="0"/>
                  </a:moveTo>
                  <a:lnTo>
                    <a:pt x="0" y="1943177"/>
                  </a:lnTo>
                </a:path>
              </a:pathLst>
            </a:custGeom>
            <a:ln w="47650">
              <a:solidFill>
                <a:srgbClr val="0108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00630" cy="2281555"/>
          </a:xfrm>
          <a:custGeom>
            <a:avLst/>
            <a:gdLst/>
            <a:ahLst/>
            <a:cxnLst/>
            <a:rect l="l" t="t" r="r" b="b"/>
            <a:pathLst>
              <a:path w="2500630" h="2281555">
                <a:moveTo>
                  <a:pt x="674693" y="297438"/>
                </a:moveTo>
                <a:lnTo>
                  <a:pt x="616763" y="297438"/>
                </a:lnTo>
                <a:lnTo>
                  <a:pt x="535064" y="0"/>
                </a:lnTo>
                <a:lnTo>
                  <a:pt x="566260" y="0"/>
                </a:lnTo>
                <a:lnTo>
                  <a:pt x="645103" y="287043"/>
                </a:lnTo>
                <a:lnTo>
                  <a:pt x="682253" y="287043"/>
                </a:lnTo>
                <a:lnTo>
                  <a:pt x="674693" y="297438"/>
                </a:lnTo>
                <a:close/>
              </a:path>
              <a:path w="2500630" h="2281555">
                <a:moveTo>
                  <a:pt x="682253" y="287043"/>
                </a:moveTo>
                <a:lnTo>
                  <a:pt x="645103" y="287043"/>
                </a:lnTo>
                <a:lnTo>
                  <a:pt x="853871" y="0"/>
                </a:lnTo>
                <a:lnTo>
                  <a:pt x="891021" y="0"/>
                </a:lnTo>
                <a:lnTo>
                  <a:pt x="682253" y="287043"/>
                </a:lnTo>
                <a:close/>
              </a:path>
              <a:path w="2500630" h="2281555">
                <a:moveTo>
                  <a:pt x="2101893" y="587916"/>
                </a:moveTo>
                <a:lnTo>
                  <a:pt x="1944452" y="587916"/>
                </a:lnTo>
                <a:lnTo>
                  <a:pt x="1833086" y="0"/>
                </a:lnTo>
                <a:lnTo>
                  <a:pt x="1863658" y="0"/>
                </a:lnTo>
                <a:lnTo>
                  <a:pt x="1968975" y="556012"/>
                </a:lnTo>
                <a:lnTo>
                  <a:pt x="2001665" y="556012"/>
                </a:lnTo>
                <a:lnTo>
                  <a:pt x="1989139" y="585423"/>
                </a:lnTo>
                <a:lnTo>
                  <a:pt x="2111757" y="585423"/>
                </a:lnTo>
                <a:lnTo>
                  <a:pt x="2101893" y="587916"/>
                </a:lnTo>
                <a:close/>
              </a:path>
              <a:path w="2500630" h="2281555">
                <a:moveTo>
                  <a:pt x="2001665" y="556012"/>
                </a:moveTo>
                <a:lnTo>
                  <a:pt x="1968975" y="556012"/>
                </a:lnTo>
                <a:lnTo>
                  <a:pt x="2205773" y="0"/>
                </a:lnTo>
                <a:lnTo>
                  <a:pt x="2238460" y="0"/>
                </a:lnTo>
                <a:lnTo>
                  <a:pt x="2001665" y="556012"/>
                </a:lnTo>
                <a:close/>
              </a:path>
              <a:path w="2500630" h="2281555">
                <a:moveTo>
                  <a:pt x="2111757" y="585423"/>
                </a:moveTo>
                <a:lnTo>
                  <a:pt x="1989139" y="585423"/>
                </a:lnTo>
                <a:lnTo>
                  <a:pt x="2437973" y="471983"/>
                </a:lnTo>
                <a:lnTo>
                  <a:pt x="2469980" y="0"/>
                </a:lnTo>
                <a:lnTo>
                  <a:pt x="2500063" y="0"/>
                </a:lnTo>
                <a:lnTo>
                  <a:pt x="2467123" y="485200"/>
                </a:lnTo>
                <a:lnTo>
                  <a:pt x="2466853" y="485411"/>
                </a:lnTo>
                <a:lnTo>
                  <a:pt x="2466492" y="488264"/>
                </a:lnTo>
                <a:lnTo>
                  <a:pt x="2465771" y="490758"/>
                </a:lnTo>
                <a:lnTo>
                  <a:pt x="2451986" y="508935"/>
                </a:lnTo>
                <a:lnTo>
                  <a:pt x="2414382" y="508935"/>
                </a:lnTo>
                <a:lnTo>
                  <a:pt x="2111757" y="585423"/>
                </a:lnTo>
                <a:close/>
              </a:path>
              <a:path w="2500630" h="2281555">
                <a:moveTo>
                  <a:pt x="0" y="828994"/>
                </a:moveTo>
                <a:lnTo>
                  <a:pt x="0" y="791198"/>
                </a:lnTo>
                <a:lnTo>
                  <a:pt x="607687" y="326128"/>
                </a:lnTo>
                <a:lnTo>
                  <a:pt x="0" y="112335"/>
                </a:lnTo>
                <a:lnTo>
                  <a:pt x="0" y="80454"/>
                </a:lnTo>
                <a:lnTo>
                  <a:pt x="616763" y="297438"/>
                </a:lnTo>
                <a:lnTo>
                  <a:pt x="674693" y="297438"/>
                </a:lnTo>
                <a:lnTo>
                  <a:pt x="664577" y="311347"/>
                </a:lnTo>
                <a:lnTo>
                  <a:pt x="797486" y="340067"/>
                </a:lnTo>
                <a:lnTo>
                  <a:pt x="655290" y="340067"/>
                </a:lnTo>
                <a:lnTo>
                  <a:pt x="655993" y="350042"/>
                </a:lnTo>
                <a:lnTo>
                  <a:pt x="625839" y="350042"/>
                </a:lnTo>
                <a:lnTo>
                  <a:pt x="0" y="828994"/>
                </a:lnTo>
                <a:close/>
              </a:path>
              <a:path w="2500630" h="2281555">
                <a:moveTo>
                  <a:pt x="790201" y="1577359"/>
                </a:moveTo>
                <a:lnTo>
                  <a:pt x="742473" y="1577359"/>
                </a:lnTo>
                <a:lnTo>
                  <a:pt x="1929666" y="615465"/>
                </a:lnTo>
                <a:lnTo>
                  <a:pt x="655290" y="340067"/>
                </a:lnTo>
                <a:lnTo>
                  <a:pt x="797486" y="340067"/>
                </a:lnTo>
                <a:lnTo>
                  <a:pt x="1944452" y="587916"/>
                </a:lnTo>
                <a:lnTo>
                  <a:pt x="2101893" y="587916"/>
                </a:lnTo>
                <a:lnTo>
                  <a:pt x="1974233" y="620182"/>
                </a:lnTo>
                <a:lnTo>
                  <a:pt x="1957473" y="658186"/>
                </a:lnTo>
                <a:lnTo>
                  <a:pt x="1924617" y="658186"/>
                </a:lnTo>
                <a:lnTo>
                  <a:pt x="790201" y="1577359"/>
                </a:lnTo>
                <a:close/>
              </a:path>
              <a:path w="2500630" h="2281555">
                <a:moveTo>
                  <a:pt x="775073" y="1589617"/>
                </a:moveTo>
                <a:lnTo>
                  <a:pt x="713201" y="1589617"/>
                </a:lnTo>
                <a:lnTo>
                  <a:pt x="625839" y="350042"/>
                </a:lnTo>
                <a:lnTo>
                  <a:pt x="655993" y="350042"/>
                </a:lnTo>
                <a:lnTo>
                  <a:pt x="742473" y="1577359"/>
                </a:lnTo>
                <a:lnTo>
                  <a:pt x="790201" y="1577359"/>
                </a:lnTo>
                <a:lnTo>
                  <a:pt x="775073" y="1589617"/>
                </a:lnTo>
                <a:close/>
              </a:path>
              <a:path w="2500630" h="2281555">
                <a:moveTo>
                  <a:pt x="1517531" y="1741090"/>
                </a:moveTo>
                <a:lnTo>
                  <a:pt x="1479900" y="1741090"/>
                </a:lnTo>
                <a:lnTo>
                  <a:pt x="2414382" y="508935"/>
                </a:lnTo>
                <a:lnTo>
                  <a:pt x="2451986" y="508935"/>
                </a:lnTo>
                <a:lnTo>
                  <a:pt x="1517531" y="1741090"/>
                </a:lnTo>
                <a:close/>
              </a:path>
              <a:path w="2500630" h="2281555">
                <a:moveTo>
                  <a:pt x="1447585" y="1833320"/>
                </a:moveTo>
                <a:lnTo>
                  <a:pt x="1406392" y="1833320"/>
                </a:lnTo>
                <a:lnTo>
                  <a:pt x="1924617" y="658186"/>
                </a:lnTo>
                <a:lnTo>
                  <a:pt x="1957473" y="658186"/>
                </a:lnTo>
                <a:lnTo>
                  <a:pt x="1479900" y="1741090"/>
                </a:lnTo>
                <a:lnTo>
                  <a:pt x="1517531" y="1741090"/>
                </a:lnTo>
                <a:lnTo>
                  <a:pt x="1447585" y="1833320"/>
                </a:lnTo>
                <a:close/>
              </a:path>
              <a:path w="2500630" h="2281555">
                <a:moveTo>
                  <a:pt x="0" y="2157062"/>
                </a:moveTo>
                <a:lnTo>
                  <a:pt x="0" y="2119851"/>
                </a:lnTo>
                <a:lnTo>
                  <a:pt x="690873" y="1616745"/>
                </a:lnTo>
                <a:lnTo>
                  <a:pt x="0" y="1515574"/>
                </a:lnTo>
                <a:lnTo>
                  <a:pt x="0" y="1485187"/>
                </a:lnTo>
                <a:lnTo>
                  <a:pt x="713201" y="1589617"/>
                </a:lnTo>
                <a:lnTo>
                  <a:pt x="775073" y="1589617"/>
                </a:lnTo>
                <a:lnTo>
                  <a:pt x="759723" y="1602054"/>
                </a:lnTo>
                <a:lnTo>
                  <a:pt x="821131" y="1624015"/>
                </a:lnTo>
                <a:lnTo>
                  <a:pt x="731924" y="1624015"/>
                </a:lnTo>
                <a:lnTo>
                  <a:pt x="0" y="2157062"/>
                </a:lnTo>
                <a:close/>
              </a:path>
              <a:path w="2500630" h="2281555">
                <a:moveTo>
                  <a:pt x="0" y="2281143"/>
                </a:moveTo>
                <a:lnTo>
                  <a:pt x="0" y="2249864"/>
                </a:lnTo>
                <a:lnTo>
                  <a:pt x="1365851" y="1850775"/>
                </a:lnTo>
                <a:lnTo>
                  <a:pt x="731924" y="1624015"/>
                </a:lnTo>
                <a:lnTo>
                  <a:pt x="821131" y="1624015"/>
                </a:lnTo>
                <a:lnTo>
                  <a:pt x="1406392" y="1833320"/>
                </a:lnTo>
                <a:lnTo>
                  <a:pt x="1447585" y="1833320"/>
                </a:lnTo>
                <a:lnTo>
                  <a:pt x="1425896" y="1861919"/>
                </a:lnTo>
                <a:lnTo>
                  <a:pt x="1425024" y="1862069"/>
                </a:lnTo>
                <a:lnTo>
                  <a:pt x="1423161" y="1863871"/>
                </a:lnTo>
                <a:lnTo>
                  <a:pt x="1421868" y="1864833"/>
                </a:lnTo>
                <a:lnTo>
                  <a:pt x="1420216" y="1865554"/>
                </a:lnTo>
                <a:lnTo>
                  <a:pt x="1419645" y="1865825"/>
                </a:lnTo>
                <a:lnTo>
                  <a:pt x="1419284" y="1866455"/>
                </a:lnTo>
                <a:lnTo>
                  <a:pt x="0" y="2281143"/>
                </a:lnTo>
                <a:close/>
              </a:path>
            </a:pathLst>
          </a:custGeom>
          <a:solidFill>
            <a:srgbClr val="0FE1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1579" y="5802978"/>
            <a:ext cx="5626420" cy="448402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00" y="3504167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1"/>
                </a:lnTo>
                <a:lnTo>
                  <a:pt x="27165" y="27165"/>
                </a:lnTo>
                <a:lnTo>
                  <a:pt x="74571" y="1798"/>
                </a:lnTo>
                <a:lnTo>
                  <a:pt x="92749" y="0"/>
                </a:lnTo>
                <a:lnTo>
                  <a:pt x="277895" y="0"/>
                </a:lnTo>
                <a:lnTo>
                  <a:pt x="329352" y="15583"/>
                </a:lnTo>
                <a:lnTo>
                  <a:pt x="363584" y="57256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1131" y="5411884"/>
            <a:ext cx="10629899" cy="29622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90487" y="2869424"/>
            <a:ext cx="15116810" cy="17513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dirty="0" sz="4450" spc="-500">
                <a:solidFill>
                  <a:srgbClr val="FFFFFF"/>
                </a:solidFill>
                <a:latin typeface="Arial Black"/>
                <a:cs typeface="Arial Black"/>
              </a:rPr>
              <a:t>CASTING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If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want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specify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type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variable,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done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casting.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4"/>
            <a:ext cx="5658485" cy="6303010"/>
            <a:chOff x="12629603" y="3984364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4"/>
              <a:ext cx="5658396" cy="630263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700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3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3"/>
                  </a:lnTo>
                  <a:lnTo>
                    <a:pt x="746270" y="203159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0"/>
                  </a:lnTo>
                  <a:lnTo>
                    <a:pt x="746270" y="883433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09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0"/>
                  </a:moveTo>
                  <a:lnTo>
                    <a:pt x="741150" y="873020"/>
                  </a:lnTo>
                  <a:lnTo>
                    <a:pt x="746270" y="869237"/>
                  </a:lnTo>
                  <a:lnTo>
                    <a:pt x="746270" y="878140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3"/>
                  </a:lnTo>
                  <a:lnTo>
                    <a:pt x="746270" y="883737"/>
                  </a:lnTo>
                  <a:lnTo>
                    <a:pt x="485801" y="623269"/>
                  </a:lnTo>
                  <a:lnTo>
                    <a:pt x="588250" y="985982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3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2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7"/>
                  </a:lnTo>
                  <a:lnTo>
                    <a:pt x="746270" y="902239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1"/>
                  </a:moveTo>
                  <a:lnTo>
                    <a:pt x="739125" y="895094"/>
                  </a:lnTo>
                  <a:lnTo>
                    <a:pt x="746270" y="902239"/>
                  </a:lnTo>
                  <a:lnTo>
                    <a:pt x="746270" y="902761"/>
                  </a:lnTo>
                  <a:close/>
                </a:path>
                <a:path w="746759" h="1832609">
                  <a:moveTo>
                    <a:pt x="635137" y="1033923"/>
                  </a:moveTo>
                  <a:lnTo>
                    <a:pt x="599482" y="998268"/>
                  </a:lnTo>
                  <a:lnTo>
                    <a:pt x="746270" y="1069302"/>
                  </a:lnTo>
                  <a:lnTo>
                    <a:pt x="746270" y="1087701"/>
                  </a:lnTo>
                  <a:lnTo>
                    <a:pt x="635137" y="1033923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5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3"/>
                  </a:lnTo>
                  <a:lnTo>
                    <a:pt x="746270" y="1728089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1"/>
                  </a:lnTo>
                  <a:lnTo>
                    <a:pt x="746270" y="1761849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5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8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2" y="9712821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78"/>
                  </a:moveTo>
                  <a:lnTo>
                    <a:pt x="187706" y="342796"/>
                  </a:lnTo>
                  <a:lnTo>
                    <a:pt x="1009051" y="480"/>
                  </a:lnTo>
                  <a:lnTo>
                    <a:pt x="1010995" y="82"/>
                  </a:lnTo>
                  <a:lnTo>
                    <a:pt x="2139833" y="339249"/>
                  </a:lnTo>
                  <a:lnTo>
                    <a:pt x="2158111" y="386591"/>
                  </a:lnTo>
                  <a:lnTo>
                    <a:pt x="2133242" y="361722"/>
                  </a:lnTo>
                  <a:lnTo>
                    <a:pt x="2132361" y="362481"/>
                  </a:lnTo>
                  <a:lnTo>
                    <a:pt x="2120617" y="350737"/>
                  </a:lnTo>
                  <a:lnTo>
                    <a:pt x="1025400" y="21092"/>
                  </a:lnTo>
                  <a:lnTo>
                    <a:pt x="1040957" y="61613"/>
                  </a:lnTo>
                  <a:lnTo>
                    <a:pt x="1001019" y="21676"/>
                  </a:lnTo>
                  <a:lnTo>
                    <a:pt x="214606" y="348899"/>
                  </a:lnTo>
                  <a:lnTo>
                    <a:pt x="246600" y="380894"/>
                  </a:lnTo>
                  <a:lnTo>
                    <a:pt x="200811" y="360937"/>
                  </a:lnTo>
                  <a:lnTo>
                    <a:pt x="198477" y="390056"/>
                  </a:lnTo>
                  <a:lnTo>
                    <a:pt x="183094" y="374672"/>
                  </a:lnTo>
                  <a:lnTo>
                    <a:pt x="21260" y="574178"/>
                  </a:lnTo>
                  <a:lnTo>
                    <a:pt x="0" y="574178"/>
                  </a:lnTo>
                  <a:close/>
                </a:path>
                <a:path w="2215515" h="574675">
                  <a:moveTo>
                    <a:pt x="2197846" y="574178"/>
                  </a:moveTo>
                  <a:lnTo>
                    <a:pt x="2133242" y="361722"/>
                  </a:lnTo>
                  <a:lnTo>
                    <a:pt x="2158111" y="386591"/>
                  </a:lnTo>
                  <a:lnTo>
                    <a:pt x="2215144" y="574178"/>
                  </a:lnTo>
                  <a:lnTo>
                    <a:pt x="2197846" y="574178"/>
                  </a:lnTo>
                  <a:close/>
                </a:path>
                <a:path w="2215515" h="574675">
                  <a:moveTo>
                    <a:pt x="1861133" y="574178"/>
                  </a:moveTo>
                  <a:lnTo>
                    <a:pt x="2120617" y="350737"/>
                  </a:lnTo>
                  <a:lnTo>
                    <a:pt x="2132361" y="362481"/>
                  </a:lnTo>
                  <a:lnTo>
                    <a:pt x="1886513" y="574178"/>
                  </a:lnTo>
                  <a:lnTo>
                    <a:pt x="1861133" y="574178"/>
                  </a:lnTo>
                  <a:close/>
                </a:path>
                <a:path w="2215515" h="574675">
                  <a:moveTo>
                    <a:pt x="909735" y="574178"/>
                  </a:moveTo>
                  <a:lnTo>
                    <a:pt x="1001019" y="21676"/>
                  </a:lnTo>
                  <a:lnTo>
                    <a:pt x="1040957" y="61613"/>
                  </a:lnTo>
                  <a:lnTo>
                    <a:pt x="1043598" y="68494"/>
                  </a:lnTo>
                  <a:lnTo>
                    <a:pt x="1014827" y="39723"/>
                  </a:lnTo>
                  <a:lnTo>
                    <a:pt x="926536" y="574178"/>
                  </a:lnTo>
                  <a:lnTo>
                    <a:pt x="909735" y="574178"/>
                  </a:lnTo>
                  <a:close/>
                </a:path>
                <a:path w="2215515" h="574675">
                  <a:moveTo>
                    <a:pt x="1220003" y="574178"/>
                  </a:moveTo>
                  <a:lnTo>
                    <a:pt x="1014827" y="39723"/>
                  </a:lnTo>
                  <a:lnTo>
                    <a:pt x="1043598" y="68494"/>
                  </a:lnTo>
                  <a:lnTo>
                    <a:pt x="1237732" y="574178"/>
                  </a:lnTo>
                  <a:lnTo>
                    <a:pt x="1220003" y="574178"/>
                  </a:lnTo>
                  <a:close/>
                </a:path>
                <a:path w="2215515" h="574675">
                  <a:moveTo>
                    <a:pt x="246600" y="380894"/>
                  </a:moveTo>
                  <a:lnTo>
                    <a:pt x="214606" y="348899"/>
                  </a:lnTo>
                  <a:lnTo>
                    <a:pt x="731508" y="574178"/>
                  </a:lnTo>
                  <a:lnTo>
                    <a:pt x="690087" y="574178"/>
                  </a:lnTo>
                  <a:lnTo>
                    <a:pt x="246600" y="380894"/>
                  </a:lnTo>
                  <a:close/>
                </a:path>
                <a:path w="2215515" h="574675">
                  <a:moveTo>
                    <a:pt x="167104" y="574178"/>
                  </a:moveTo>
                  <a:lnTo>
                    <a:pt x="183094" y="374672"/>
                  </a:lnTo>
                  <a:lnTo>
                    <a:pt x="198477" y="390056"/>
                  </a:lnTo>
                  <a:lnTo>
                    <a:pt x="183721" y="574178"/>
                  </a:lnTo>
                  <a:lnTo>
                    <a:pt x="167104" y="574178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3504170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1"/>
                </a:lnTo>
                <a:lnTo>
                  <a:pt x="27165" y="27165"/>
                </a:lnTo>
                <a:lnTo>
                  <a:pt x="74571" y="1798"/>
                </a:lnTo>
                <a:lnTo>
                  <a:pt x="92750" y="0"/>
                </a:lnTo>
                <a:lnTo>
                  <a:pt x="277894" y="0"/>
                </a:lnTo>
                <a:lnTo>
                  <a:pt x="329352" y="15583"/>
                </a:lnTo>
                <a:lnTo>
                  <a:pt x="363584" y="57256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3681" y="5249417"/>
            <a:ext cx="10639424" cy="33623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  <p:sp>
        <p:nvSpPr>
          <p:cNvPr id="11" name="object 11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90487" y="2869420"/>
            <a:ext cx="12059920" cy="17513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dirty="0" sz="4450" spc="-640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445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58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655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You</a:t>
            </a:r>
            <a:r>
              <a:rPr dirty="0" sz="34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get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type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3131"/>
                </a:solidFill>
                <a:latin typeface="Roboto"/>
                <a:cs typeface="Roboto"/>
              </a:rPr>
              <a:t>type()</a:t>
            </a:r>
            <a:r>
              <a:rPr dirty="0" sz="3400" spc="-10">
                <a:solidFill>
                  <a:srgbClr val="FF3131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function.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00630" cy="2281555"/>
          </a:xfrm>
          <a:custGeom>
            <a:avLst/>
            <a:gdLst/>
            <a:ahLst/>
            <a:cxnLst/>
            <a:rect l="l" t="t" r="r" b="b"/>
            <a:pathLst>
              <a:path w="2500630" h="2281555">
                <a:moveTo>
                  <a:pt x="674693" y="297438"/>
                </a:moveTo>
                <a:lnTo>
                  <a:pt x="616763" y="297438"/>
                </a:lnTo>
                <a:lnTo>
                  <a:pt x="535064" y="0"/>
                </a:lnTo>
                <a:lnTo>
                  <a:pt x="566260" y="0"/>
                </a:lnTo>
                <a:lnTo>
                  <a:pt x="645103" y="287043"/>
                </a:lnTo>
                <a:lnTo>
                  <a:pt x="682253" y="287043"/>
                </a:lnTo>
                <a:lnTo>
                  <a:pt x="674693" y="297438"/>
                </a:lnTo>
                <a:close/>
              </a:path>
              <a:path w="2500630" h="2281555">
                <a:moveTo>
                  <a:pt x="682253" y="287043"/>
                </a:moveTo>
                <a:lnTo>
                  <a:pt x="645103" y="287043"/>
                </a:lnTo>
                <a:lnTo>
                  <a:pt x="853871" y="0"/>
                </a:lnTo>
                <a:lnTo>
                  <a:pt x="891021" y="0"/>
                </a:lnTo>
                <a:lnTo>
                  <a:pt x="682253" y="287043"/>
                </a:lnTo>
                <a:close/>
              </a:path>
              <a:path w="2500630" h="2281555">
                <a:moveTo>
                  <a:pt x="2101893" y="587916"/>
                </a:moveTo>
                <a:lnTo>
                  <a:pt x="1944452" y="587916"/>
                </a:lnTo>
                <a:lnTo>
                  <a:pt x="1833086" y="0"/>
                </a:lnTo>
                <a:lnTo>
                  <a:pt x="1863658" y="0"/>
                </a:lnTo>
                <a:lnTo>
                  <a:pt x="1968975" y="556012"/>
                </a:lnTo>
                <a:lnTo>
                  <a:pt x="2001665" y="556012"/>
                </a:lnTo>
                <a:lnTo>
                  <a:pt x="1989139" y="585423"/>
                </a:lnTo>
                <a:lnTo>
                  <a:pt x="2111757" y="585423"/>
                </a:lnTo>
                <a:lnTo>
                  <a:pt x="2101893" y="587916"/>
                </a:lnTo>
                <a:close/>
              </a:path>
              <a:path w="2500630" h="2281555">
                <a:moveTo>
                  <a:pt x="2001665" y="556012"/>
                </a:moveTo>
                <a:lnTo>
                  <a:pt x="1968975" y="556012"/>
                </a:lnTo>
                <a:lnTo>
                  <a:pt x="2205773" y="0"/>
                </a:lnTo>
                <a:lnTo>
                  <a:pt x="2238460" y="0"/>
                </a:lnTo>
                <a:lnTo>
                  <a:pt x="2001665" y="556012"/>
                </a:lnTo>
                <a:close/>
              </a:path>
              <a:path w="2500630" h="2281555">
                <a:moveTo>
                  <a:pt x="2111757" y="585423"/>
                </a:moveTo>
                <a:lnTo>
                  <a:pt x="1989139" y="585423"/>
                </a:lnTo>
                <a:lnTo>
                  <a:pt x="2437973" y="471983"/>
                </a:lnTo>
                <a:lnTo>
                  <a:pt x="2469980" y="0"/>
                </a:lnTo>
                <a:lnTo>
                  <a:pt x="2500063" y="0"/>
                </a:lnTo>
                <a:lnTo>
                  <a:pt x="2467123" y="485200"/>
                </a:lnTo>
                <a:lnTo>
                  <a:pt x="2466853" y="485411"/>
                </a:lnTo>
                <a:lnTo>
                  <a:pt x="2466492" y="488264"/>
                </a:lnTo>
                <a:lnTo>
                  <a:pt x="2465771" y="490758"/>
                </a:lnTo>
                <a:lnTo>
                  <a:pt x="2451986" y="508935"/>
                </a:lnTo>
                <a:lnTo>
                  <a:pt x="2414382" y="508935"/>
                </a:lnTo>
                <a:lnTo>
                  <a:pt x="2111757" y="585423"/>
                </a:lnTo>
                <a:close/>
              </a:path>
              <a:path w="2500630" h="2281555">
                <a:moveTo>
                  <a:pt x="0" y="828994"/>
                </a:moveTo>
                <a:lnTo>
                  <a:pt x="0" y="791198"/>
                </a:lnTo>
                <a:lnTo>
                  <a:pt x="607687" y="326128"/>
                </a:lnTo>
                <a:lnTo>
                  <a:pt x="0" y="112335"/>
                </a:lnTo>
                <a:lnTo>
                  <a:pt x="0" y="80454"/>
                </a:lnTo>
                <a:lnTo>
                  <a:pt x="616763" y="297438"/>
                </a:lnTo>
                <a:lnTo>
                  <a:pt x="674693" y="297438"/>
                </a:lnTo>
                <a:lnTo>
                  <a:pt x="664577" y="311347"/>
                </a:lnTo>
                <a:lnTo>
                  <a:pt x="797486" y="340067"/>
                </a:lnTo>
                <a:lnTo>
                  <a:pt x="655290" y="340067"/>
                </a:lnTo>
                <a:lnTo>
                  <a:pt x="655993" y="350042"/>
                </a:lnTo>
                <a:lnTo>
                  <a:pt x="625839" y="350042"/>
                </a:lnTo>
                <a:lnTo>
                  <a:pt x="0" y="828994"/>
                </a:lnTo>
                <a:close/>
              </a:path>
              <a:path w="2500630" h="2281555">
                <a:moveTo>
                  <a:pt x="790201" y="1577359"/>
                </a:moveTo>
                <a:lnTo>
                  <a:pt x="742473" y="1577359"/>
                </a:lnTo>
                <a:lnTo>
                  <a:pt x="1929666" y="615465"/>
                </a:lnTo>
                <a:lnTo>
                  <a:pt x="655290" y="340067"/>
                </a:lnTo>
                <a:lnTo>
                  <a:pt x="797486" y="340067"/>
                </a:lnTo>
                <a:lnTo>
                  <a:pt x="1944452" y="587916"/>
                </a:lnTo>
                <a:lnTo>
                  <a:pt x="2101893" y="587916"/>
                </a:lnTo>
                <a:lnTo>
                  <a:pt x="1974233" y="620182"/>
                </a:lnTo>
                <a:lnTo>
                  <a:pt x="1957473" y="658186"/>
                </a:lnTo>
                <a:lnTo>
                  <a:pt x="1924617" y="658186"/>
                </a:lnTo>
                <a:lnTo>
                  <a:pt x="790201" y="1577359"/>
                </a:lnTo>
                <a:close/>
              </a:path>
              <a:path w="2500630" h="2281555">
                <a:moveTo>
                  <a:pt x="775073" y="1589617"/>
                </a:moveTo>
                <a:lnTo>
                  <a:pt x="713201" y="1589617"/>
                </a:lnTo>
                <a:lnTo>
                  <a:pt x="625839" y="350042"/>
                </a:lnTo>
                <a:lnTo>
                  <a:pt x="655993" y="350042"/>
                </a:lnTo>
                <a:lnTo>
                  <a:pt x="742473" y="1577359"/>
                </a:lnTo>
                <a:lnTo>
                  <a:pt x="790201" y="1577359"/>
                </a:lnTo>
                <a:lnTo>
                  <a:pt x="775073" y="1589617"/>
                </a:lnTo>
                <a:close/>
              </a:path>
              <a:path w="2500630" h="2281555">
                <a:moveTo>
                  <a:pt x="1517531" y="1741090"/>
                </a:moveTo>
                <a:lnTo>
                  <a:pt x="1479900" y="1741090"/>
                </a:lnTo>
                <a:lnTo>
                  <a:pt x="2414382" y="508935"/>
                </a:lnTo>
                <a:lnTo>
                  <a:pt x="2451986" y="508935"/>
                </a:lnTo>
                <a:lnTo>
                  <a:pt x="1517531" y="1741090"/>
                </a:lnTo>
                <a:close/>
              </a:path>
              <a:path w="2500630" h="2281555">
                <a:moveTo>
                  <a:pt x="1447585" y="1833320"/>
                </a:moveTo>
                <a:lnTo>
                  <a:pt x="1406392" y="1833320"/>
                </a:lnTo>
                <a:lnTo>
                  <a:pt x="1924617" y="658186"/>
                </a:lnTo>
                <a:lnTo>
                  <a:pt x="1957473" y="658186"/>
                </a:lnTo>
                <a:lnTo>
                  <a:pt x="1479900" y="1741090"/>
                </a:lnTo>
                <a:lnTo>
                  <a:pt x="1517531" y="1741090"/>
                </a:lnTo>
                <a:lnTo>
                  <a:pt x="1447585" y="1833320"/>
                </a:lnTo>
                <a:close/>
              </a:path>
              <a:path w="2500630" h="2281555">
                <a:moveTo>
                  <a:pt x="0" y="2157062"/>
                </a:moveTo>
                <a:lnTo>
                  <a:pt x="0" y="2119851"/>
                </a:lnTo>
                <a:lnTo>
                  <a:pt x="690873" y="1616745"/>
                </a:lnTo>
                <a:lnTo>
                  <a:pt x="0" y="1515574"/>
                </a:lnTo>
                <a:lnTo>
                  <a:pt x="0" y="1485187"/>
                </a:lnTo>
                <a:lnTo>
                  <a:pt x="713201" y="1589617"/>
                </a:lnTo>
                <a:lnTo>
                  <a:pt x="775073" y="1589617"/>
                </a:lnTo>
                <a:lnTo>
                  <a:pt x="759723" y="1602054"/>
                </a:lnTo>
                <a:lnTo>
                  <a:pt x="821131" y="1624015"/>
                </a:lnTo>
                <a:lnTo>
                  <a:pt x="731924" y="1624015"/>
                </a:lnTo>
                <a:lnTo>
                  <a:pt x="0" y="2157062"/>
                </a:lnTo>
                <a:close/>
              </a:path>
              <a:path w="2500630" h="2281555">
                <a:moveTo>
                  <a:pt x="0" y="2281143"/>
                </a:moveTo>
                <a:lnTo>
                  <a:pt x="0" y="2249864"/>
                </a:lnTo>
                <a:lnTo>
                  <a:pt x="1365851" y="1850775"/>
                </a:lnTo>
                <a:lnTo>
                  <a:pt x="731924" y="1624015"/>
                </a:lnTo>
                <a:lnTo>
                  <a:pt x="821131" y="1624015"/>
                </a:lnTo>
                <a:lnTo>
                  <a:pt x="1406392" y="1833320"/>
                </a:lnTo>
                <a:lnTo>
                  <a:pt x="1447585" y="1833320"/>
                </a:lnTo>
                <a:lnTo>
                  <a:pt x="1425896" y="1861919"/>
                </a:lnTo>
                <a:lnTo>
                  <a:pt x="1425024" y="1862069"/>
                </a:lnTo>
                <a:lnTo>
                  <a:pt x="1423161" y="1863871"/>
                </a:lnTo>
                <a:lnTo>
                  <a:pt x="1421868" y="1864833"/>
                </a:lnTo>
                <a:lnTo>
                  <a:pt x="1420216" y="1865554"/>
                </a:lnTo>
                <a:lnTo>
                  <a:pt x="1419645" y="1865825"/>
                </a:lnTo>
                <a:lnTo>
                  <a:pt x="1419284" y="1866455"/>
                </a:lnTo>
                <a:lnTo>
                  <a:pt x="0" y="2281143"/>
                </a:lnTo>
                <a:close/>
              </a:path>
            </a:pathLst>
          </a:custGeom>
          <a:solidFill>
            <a:srgbClr val="0FE1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1579" y="5802978"/>
            <a:ext cx="5626420" cy="448402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00" y="3781884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8"/>
                </a:lnTo>
                <a:lnTo>
                  <a:pt x="0" y="92749"/>
                </a:lnTo>
                <a:lnTo>
                  <a:pt x="1798" y="74570"/>
                </a:lnTo>
                <a:lnTo>
                  <a:pt x="27165" y="27165"/>
                </a:lnTo>
                <a:lnTo>
                  <a:pt x="74571" y="1798"/>
                </a:lnTo>
                <a:lnTo>
                  <a:pt x="92745" y="0"/>
                </a:lnTo>
                <a:lnTo>
                  <a:pt x="277899" y="0"/>
                </a:lnTo>
                <a:lnTo>
                  <a:pt x="329352" y="15582"/>
                </a:lnTo>
                <a:lnTo>
                  <a:pt x="363584" y="57255"/>
                </a:lnTo>
                <a:lnTo>
                  <a:pt x="370645" y="92749"/>
                </a:lnTo>
                <a:lnTo>
                  <a:pt x="368846" y="110928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4985" y="5483623"/>
            <a:ext cx="10553699" cy="29241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90487" y="3147132"/>
            <a:ext cx="13784580" cy="17513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dirty="0" sz="4450" spc="-484">
                <a:solidFill>
                  <a:srgbClr val="FFFFFF"/>
                </a:solidFill>
                <a:latin typeface="Arial Black"/>
                <a:cs typeface="Arial Black"/>
              </a:rPr>
              <a:t>SINGLE</a:t>
            </a:r>
            <a:r>
              <a:rPr dirty="0" sz="445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37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445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09">
                <a:solidFill>
                  <a:srgbClr val="FFFFFF"/>
                </a:solidFill>
                <a:latin typeface="Arial Black"/>
                <a:cs typeface="Arial Black"/>
              </a:rPr>
              <a:t>DOUBLE</a:t>
            </a:r>
            <a:r>
              <a:rPr dirty="0" sz="445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490">
                <a:solidFill>
                  <a:srgbClr val="FFFFFF"/>
                </a:solidFill>
                <a:latin typeface="Arial Black"/>
                <a:cs typeface="Arial Black"/>
              </a:rPr>
              <a:t>QUOTES</a:t>
            </a:r>
            <a:r>
              <a:rPr dirty="0" sz="445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50" spc="-65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String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declared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either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single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or</a:t>
            </a:r>
            <a:r>
              <a:rPr dirty="0" sz="34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double</a:t>
            </a:r>
            <a:r>
              <a:rPr dirty="0" sz="34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quotes: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29603" y="3984361"/>
            <a:ext cx="5658485" cy="6303010"/>
            <a:chOff x="12629603" y="3984361"/>
            <a:chExt cx="5658485" cy="6303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03" y="3984361"/>
              <a:ext cx="5658396" cy="630263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541729" y="8067698"/>
              <a:ext cx="746760" cy="1832610"/>
            </a:xfrm>
            <a:custGeom>
              <a:avLst/>
              <a:gdLst/>
              <a:ahLst/>
              <a:cxnLst/>
              <a:rect l="l" t="t" r="r" b="b"/>
              <a:pathLst>
                <a:path w="746759" h="1832609">
                  <a:moveTo>
                    <a:pt x="2764" y="1221596"/>
                  </a:moveTo>
                  <a:lnTo>
                    <a:pt x="936" y="1219769"/>
                  </a:lnTo>
                  <a:lnTo>
                    <a:pt x="0" y="1217637"/>
                  </a:lnTo>
                  <a:lnTo>
                    <a:pt x="15353" y="423296"/>
                  </a:lnTo>
                  <a:lnTo>
                    <a:pt x="410436" y="53159"/>
                  </a:lnTo>
                  <a:lnTo>
                    <a:pt x="746270" y="0"/>
                  </a:lnTo>
                  <a:lnTo>
                    <a:pt x="746270" y="16763"/>
                  </a:lnTo>
                  <a:lnTo>
                    <a:pt x="444281" y="63373"/>
                  </a:lnTo>
                  <a:lnTo>
                    <a:pt x="478254" y="97346"/>
                  </a:lnTo>
                  <a:lnTo>
                    <a:pt x="425579" y="72963"/>
                  </a:lnTo>
                  <a:lnTo>
                    <a:pt x="427784" y="95309"/>
                  </a:lnTo>
                  <a:lnTo>
                    <a:pt x="409313" y="76838"/>
                  </a:lnTo>
                  <a:lnTo>
                    <a:pt x="39032" y="421869"/>
                  </a:lnTo>
                  <a:lnTo>
                    <a:pt x="67451" y="450288"/>
                  </a:lnTo>
                  <a:lnTo>
                    <a:pt x="55499" y="445784"/>
                  </a:lnTo>
                  <a:lnTo>
                    <a:pt x="566853" y="970769"/>
                  </a:lnTo>
                  <a:lnTo>
                    <a:pt x="625199" y="1029114"/>
                  </a:lnTo>
                  <a:lnTo>
                    <a:pt x="606866" y="1020243"/>
                  </a:lnTo>
                  <a:lnTo>
                    <a:pt x="31515" y="444892"/>
                  </a:lnTo>
                  <a:lnTo>
                    <a:pt x="16839" y="1203468"/>
                  </a:lnTo>
                  <a:lnTo>
                    <a:pt x="29703" y="1216333"/>
                  </a:lnTo>
                  <a:lnTo>
                    <a:pt x="23878" y="1218517"/>
                  </a:lnTo>
                  <a:lnTo>
                    <a:pt x="292009" y="1486648"/>
                  </a:lnTo>
                  <a:lnTo>
                    <a:pt x="2764" y="1221596"/>
                  </a:lnTo>
                  <a:close/>
                </a:path>
                <a:path w="746759" h="1832609">
                  <a:moveTo>
                    <a:pt x="478254" y="97346"/>
                  </a:moveTo>
                  <a:lnTo>
                    <a:pt x="444281" y="63373"/>
                  </a:lnTo>
                  <a:lnTo>
                    <a:pt x="746270" y="203160"/>
                  </a:lnTo>
                  <a:lnTo>
                    <a:pt x="746270" y="221412"/>
                  </a:lnTo>
                  <a:lnTo>
                    <a:pt x="478254" y="97346"/>
                  </a:lnTo>
                  <a:close/>
                </a:path>
                <a:path w="746759" h="1832609">
                  <a:moveTo>
                    <a:pt x="67451" y="450288"/>
                  </a:moveTo>
                  <a:lnTo>
                    <a:pt x="39032" y="421869"/>
                  </a:lnTo>
                  <a:lnTo>
                    <a:pt x="458980" y="580148"/>
                  </a:lnTo>
                  <a:lnTo>
                    <a:pt x="409313" y="76838"/>
                  </a:lnTo>
                  <a:lnTo>
                    <a:pt x="427784" y="95309"/>
                  </a:lnTo>
                  <a:lnTo>
                    <a:pt x="475739" y="581332"/>
                  </a:lnTo>
                  <a:lnTo>
                    <a:pt x="502748" y="608341"/>
                  </a:lnTo>
                  <a:lnTo>
                    <a:pt x="492487" y="606160"/>
                  </a:lnTo>
                  <a:lnTo>
                    <a:pt x="741150" y="873020"/>
                  </a:lnTo>
                  <a:lnTo>
                    <a:pt x="746270" y="878140"/>
                  </a:lnTo>
                  <a:lnTo>
                    <a:pt x="746270" y="883433"/>
                  </a:lnTo>
                  <a:lnTo>
                    <a:pt x="461699" y="598862"/>
                  </a:lnTo>
                  <a:lnTo>
                    <a:pt x="67451" y="450288"/>
                  </a:lnTo>
                  <a:close/>
                </a:path>
                <a:path w="746759" h="1832609">
                  <a:moveTo>
                    <a:pt x="502748" y="608341"/>
                  </a:moveTo>
                  <a:lnTo>
                    <a:pt x="475739" y="581332"/>
                  </a:lnTo>
                  <a:lnTo>
                    <a:pt x="746270" y="487792"/>
                  </a:lnTo>
                  <a:lnTo>
                    <a:pt x="746270" y="505324"/>
                  </a:lnTo>
                  <a:lnTo>
                    <a:pt x="499383" y="590690"/>
                  </a:lnTo>
                  <a:lnTo>
                    <a:pt x="520891" y="612198"/>
                  </a:lnTo>
                  <a:lnTo>
                    <a:pt x="502748" y="608341"/>
                  </a:lnTo>
                  <a:close/>
                </a:path>
                <a:path w="746759" h="1832609">
                  <a:moveTo>
                    <a:pt x="520891" y="612198"/>
                  </a:moveTo>
                  <a:lnTo>
                    <a:pt x="499383" y="590690"/>
                  </a:lnTo>
                  <a:lnTo>
                    <a:pt x="746270" y="643182"/>
                  </a:lnTo>
                  <a:lnTo>
                    <a:pt x="746270" y="660110"/>
                  </a:lnTo>
                  <a:lnTo>
                    <a:pt x="520891" y="612198"/>
                  </a:lnTo>
                  <a:close/>
                </a:path>
                <a:path w="746759" h="1832609">
                  <a:moveTo>
                    <a:pt x="746270" y="878140"/>
                  </a:moveTo>
                  <a:lnTo>
                    <a:pt x="741150" y="873020"/>
                  </a:lnTo>
                  <a:lnTo>
                    <a:pt x="746270" y="869237"/>
                  </a:lnTo>
                  <a:lnTo>
                    <a:pt x="746270" y="878140"/>
                  </a:lnTo>
                  <a:close/>
                </a:path>
                <a:path w="746759" h="1832609">
                  <a:moveTo>
                    <a:pt x="625199" y="1029114"/>
                  </a:moveTo>
                  <a:lnTo>
                    <a:pt x="566853" y="970769"/>
                  </a:lnTo>
                  <a:lnTo>
                    <a:pt x="461699" y="598862"/>
                  </a:lnTo>
                  <a:lnTo>
                    <a:pt x="746270" y="883433"/>
                  </a:lnTo>
                  <a:lnTo>
                    <a:pt x="746270" y="883738"/>
                  </a:lnTo>
                  <a:lnTo>
                    <a:pt x="485801" y="623269"/>
                  </a:lnTo>
                  <a:lnTo>
                    <a:pt x="588250" y="985982"/>
                  </a:lnTo>
                  <a:lnTo>
                    <a:pt x="600088" y="997820"/>
                  </a:lnTo>
                  <a:lnTo>
                    <a:pt x="599482" y="998268"/>
                  </a:lnTo>
                  <a:lnTo>
                    <a:pt x="635137" y="1033924"/>
                  </a:lnTo>
                  <a:lnTo>
                    <a:pt x="625199" y="1029114"/>
                  </a:lnTo>
                  <a:close/>
                </a:path>
                <a:path w="746759" h="1832609">
                  <a:moveTo>
                    <a:pt x="600088" y="997820"/>
                  </a:moveTo>
                  <a:lnTo>
                    <a:pt x="588250" y="985982"/>
                  </a:lnTo>
                  <a:lnTo>
                    <a:pt x="727765" y="882914"/>
                  </a:lnTo>
                  <a:lnTo>
                    <a:pt x="485801" y="623269"/>
                  </a:lnTo>
                  <a:lnTo>
                    <a:pt x="746270" y="883738"/>
                  </a:lnTo>
                  <a:lnTo>
                    <a:pt x="746270" y="902239"/>
                  </a:lnTo>
                  <a:lnTo>
                    <a:pt x="739125" y="895094"/>
                  </a:lnTo>
                  <a:lnTo>
                    <a:pt x="600088" y="997820"/>
                  </a:lnTo>
                  <a:close/>
                </a:path>
                <a:path w="746759" h="1832609">
                  <a:moveTo>
                    <a:pt x="746270" y="902761"/>
                  </a:moveTo>
                  <a:lnTo>
                    <a:pt x="739125" y="895094"/>
                  </a:lnTo>
                  <a:lnTo>
                    <a:pt x="746270" y="902239"/>
                  </a:lnTo>
                  <a:lnTo>
                    <a:pt x="746270" y="902761"/>
                  </a:lnTo>
                  <a:close/>
                </a:path>
                <a:path w="746759" h="1832609">
                  <a:moveTo>
                    <a:pt x="635137" y="1033924"/>
                  </a:moveTo>
                  <a:lnTo>
                    <a:pt x="599482" y="998268"/>
                  </a:lnTo>
                  <a:lnTo>
                    <a:pt x="746270" y="1069303"/>
                  </a:lnTo>
                  <a:lnTo>
                    <a:pt x="746270" y="1087701"/>
                  </a:lnTo>
                  <a:lnTo>
                    <a:pt x="635137" y="1033924"/>
                  </a:lnTo>
                  <a:close/>
                </a:path>
                <a:path w="746759" h="1832609">
                  <a:moveTo>
                    <a:pt x="29703" y="1216333"/>
                  </a:moveTo>
                  <a:lnTo>
                    <a:pt x="16839" y="1203468"/>
                  </a:lnTo>
                  <a:lnTo>
                    <a:pt x="568752" y="996462"/>
                  </a:lnTo>
                  <a:lnTo>
                    <a:pt x="31515" y="444892"/>
                  </a:lnTo>
                  <a:lnTo>
                    <a:pt x="606866" y="1020243"/>
                  </a:lnTo>
                  <a:lnTo>
                    <a:pt x="593253" y="1013655"/>
                  </a:lnTo>
                  <a:lnTo>
                    <a:pt x="595001" y="1029831"/>
                  </a:lnTo>
                  <a:lnTo>
                    <a:pt x="576447" y="1011277"/>
                  </a:lnTo>
                  <a:lnTo>
                    <a:pt x="29703" y="1216333"/>
                  </a:lnTo>
                  <a:close/>
                </a:path>
                <a:path w="746759" h="1832609">
                  <a:moveTo>
                    <a:pt x="292009" y="1486648"/>
                  </a:moveTo>
                  <a:lnTo>
                    <a:pt x="23878" y="1218517"/>
                  </a:lnTo>
                  <a:lnTo>
                    <a:pt x="661959" y="1803248"/>
                  </a:lnTo>
                  <a:lnTo>
                    <a:pt x="576447" y="1011277"/>
                  </a:lnTo>
                  <a:lnTo>
                    <a:pt x="595001" y="1029831"/>
                  </a:lnTo>
                  <a:lnTo>
                    <a:pt x="678318" y="1800497"/>
                  </a:lnTo>
                  <a:lnTo>
                    <a:pt x="693052" y="1815231"/>
                  </a:lnTo>
                  <a:lnTo>
                    <a:pt x="672395" y="1832420"/>
                  </a:lnTo>
                  <a:lnTo>
                    <a:pt x="670041" y="1832197"/>
                  </a:lnTo>
                  <a:lnTo>
                    <a:pt x="668413" y="1831530"/>
                  </a:lnTo>
                  <a:lnTo>
                    <a:pt x="667209" y="1830466"/>
                  </a:lnTo>
                  <a:lnTo>
                    <a:pt x="666973" y="1830230"/>
                  </a:lnTo>
                  <a:lnTo>
                    <a:pt x="292009" y="1486648"/>
                  </a:lnTo>
                  <a:close/>
                </a:path>
                <a:path w="746759" h="1832609">
                  <a:moveTo>
                    <a:pt x="693052" y="1815231"/>
                  </a:moveTo>
                  <a:lnTo>
                    <a:pt x="678318" y="1800497"/>
                  </a:lnTo>
                  <a:lnTo>
                    <a:pt x="746270" y="1698123"/>
                  </a:lnTo>
                  <a:lnTo>
                    <a:pt x="746270" y="1728089"/>
                  </a:lnTo>
                  <a:lnTo>
                    <a:pt x="725592" y="1759243"/>
                  </a:lnTo>
                  <a:lnTo>
                    <a:pt x="737247" y="1770899"/>
                  </a:lnTo>
                  <a:lnTo>
                    <a:pt x="693052" y="1815231"/>
                  </a:lnTo>
                  <a:close/>
                </a:path>
                <a:path w="746759" h="1832609">
                  <a:moveTo>
                    <a:pt x="737247" y="1770899"/>
                  </a:moveTo>
                  <a:lnTo>
                    <a:pt x="725592" y="1759243"/>
                  </a:lnTo>
                  <a:lnTo>
                    <a:pt x="746270" y="1738501"/>
                  </a:lnTo>
                  <a:lnTo>
                    <a:pt x="746270" y="1761848"/>
                  </a:lnTo>
                  <a:lnTo>
                    <a:pt x="737247" y="1770899"/>
                  </a:lnTo>
                  <a:close/>
                </a:path>
                <a:path w="746759" h="1832609">
                  <a:moveTo>
                    <a:pt x="666985" y="1830265"/>
                  </a:moveTo>
                  <a:close/>
                </a:path>
                <a:path w="746759" h="1832609">
                  <a:moveTo>
                    <a:pt x="667008" y="1830288"/>
                  </a:moveTo>
                  <a:lnTo>
                    <a:pt x="667209" y="1830466"/>
                  </a:lnTo>
                  <a:lnTo>
                    <a:pt x="667008" y="1830288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03232" y="8115246"/>
              <a:ext cx="2541905" cy="2064385"/>
            </a:xfrm>
            <a:custGeom>
              <a:avLst/>
              <a:gdLst/>
              <a:ahLst/>
              <a:cxnLst/>
              <a:rect l="l" t="t" r="r" b="b"/>
              <a:pathLst>
                <a:path w="2541905" h="2064384">
                  <a:moveTo>
                    <a:pt x="1967352" y="366183"/>
                  </a:moveTo>
                  <a:lnTo>
                    <a:pt x="1965185" y="364015"/>
                  </a:lnTo>
                  <a:lnTo>
                    <a:pt x="1966239" y="364765"/>
                  </a:lnTo>
                  <a:lnTo>
                    <a:pt x="1967094" y="365713"/>
                  </a:lnTo>
                  <a:lnTo>
                    <a:pt x="1967352" y="366183"/>
                  </a:lnTo>
                  <a:close/>
                </a:path>
                <a:path w="2541905" h="2064384">
                  <a:moveTo>
                    <a:pt x="36026" y="1398100"/>
                  </a:moveTo>
                  <a:lnTo>
                    <a:pt x="34235" y="1396308"/>
                  </a:lnTo>
                  <a:lnTo>
                    <a:pt x="33426" y="1394259"/>
                  </a:lnTo>
                  <a:lnTo>
                    <a:pt x="0" y="210355"/>
                  </a:lnTo>
                  <a:lnTo>
                    <a:pt x="58" y="208329"/>
                  </a:lnTo>
                  <a:lnTo>
                    <a:pt x="889651" y="140050"/>
                  </a:lnTo>
                  <a:lnTo>
                    <a:pt x="1187059" y="889"/>
                  </a:lnTo>
                  <a:lnTo>
                    <a:pt x="1187598" y="655"/>
                  </a:lnTo>
                  <a:lnTo>
                    <a:pt x="1189132" y="128"/>
                  </a:lnTo>
                  <a:lnTo>
                    <a:pt x="1190408" y="0"/>
                  </a:lnTo>
                  <a:lnTo>
                    <a:pt x="1191638" y="152"/>
                  </a:lnTo>
                  <a:lnTo>
                    <a:pt x="1964279" y="363414"/>
                  </a:lnTo>
                  <a:lnTo>
                    <a:pt x="1964552" y="363570"/>
                  </a:lnTo>
                  <a:lnTo>
                    <a:pt x="1965044" y="363898"/>
                  </a:lnTo>
                  <a:lnTo>
                    <a:pt x="1967352" y="366183"/>
                  </a:lnTo>
                  <a:lnTo>
                    <a:pt x="1967738" y="366896"/>
                  </a:lnTo>
                  <a:lnTo>
                    <a:pt x="1990750" y="418223"/>
                  </a:lnTo>
                  <a:lnTo>
                    <a:pt x="1945371" y="372844"/>
                  </a:lnTo>
                  <a:lnTo>
                    <a:pt x="1202554" y="23153"/>
                  </a:lnTo>
                  <a:lnTo>
                    <a:pt x="1208586" y="48974"/>
                  </a:lnTo>
                  <a:lnTo>
                    <a:pt x="1186382" y="26770"/>
                  </a:lnTo>
                  <a:lnTo>
                    <a:pt x="1173453" y="42812"/>
                  </a:lnTo>
                  <a:lnTo>
                    <a:pt x="1161684" y="31043"/>
                  </a:lnTo>
                  <a:lnTo>
                    <a:pt x="901257" y="152898"/>
                  </a:lnTo>
                  <a:lnTo>
                    <a:pt x="907075" y="178857"/>
                  </a:lnTo>
                  <a:lnTo>
                    <a:pt x="885202" y="156984"/>
                  </a:lnTo>
                  <a:lnTo>
                    <a:pt x="92035" y="212692"/>
                  </a:lnTo>
                  <a:lnTo>
                    <a:pt x="111205" y="231863"/>
                  </a:lnTo>
                  <a:lnTo>
                    <a:pt x="29898" y="221424"/>
                  </a:lnTo>
                  <a:lnTo>
                    <a:pt x="345100" y="559976"/>
                  </a:lnTo>
                  <a:lnTo>
                    <a:pt x="17122" y="231998"/>
                  </a:lnTo>
                  <a:lnTo>
                    <a:pt x="49481" y="1378321"/>
                  </a:lnTo>
                  <a:lnTo>
                    <a:pt x="61693" y="1390533"/>
                  </a:lnTo>
                  <a:lnTo>
                    <a:pt x="56263" y="1393488"/>
                  </a:lnTo>
                  <a:lnTo>
                    <a:pt x="184396" y="1521621"/>
                  </a:lnTo>
                  <a:lnTo>
                    <a:pt x="36026" y="1398100"/>
                  </a:lnTo>
                  <a:close/>
                </a:path>
                <a:path w="2541905" h="2064384">
                  <a:moveTo>
                    <a:pt x="1406932" y="859586"/>
                  </a:moveTo>
                  <a:lnTo>
                    <a:pt x="1395198" y="847851"/>
                  </a:lnTo>
                  <a:lnTo>
                    <a:pt x="1945371" y="372844"/>
                  </a:lnTo>
                  <a:lnTo>
                    <a:pt x="1990750" y="418223"/>
                  </a:lnTo>
                  <a:lnTo>
                    <a:pt x="1995908" y="429728"/>
                  </a:lnTo>
                  <a:lnTo>
                    <a:pt x="1963056" y="396876"/>
                  </a:lnTo>
                  <a:lnTo>
                    <a:pt x="1960708" y="407315"/>
                  </a:lnTo>
                  <a:lnTo>
                    <a:pt x="1946848" y="393455"/>
                  </a:lnTo>
                  <a:lnTo>
                    <a:pt x="1406932" y="859586"/>
                  </a:lnTo>
                  <a:close/>
                </a:path>
                <a:path w="2541905" h="2064384">
                  <a:moveTo>
                    <a:pt x="1968577" y="1178226"/>
                  </a:moveTo>
                  <a:lnTo>
                    <a:pt x="1820640" y="1030289"/>
                  </a:lnTo>
                  <a:lnTo>
                    <a:pt x="2511010" y="1619064"/>
                  </a:lnTo>
                  <a:lnTo>
                    <a:pt x="1963056" y="396876"/>
                  </a:lnTo>
                  <a:lnTo>
                    <a:pt x="1995908" y="429728"/>
                  </a:lnTo>
                  <a:lnTo>
                    <a:pt x="2541086" y="1645697"/>
                  </a:lnTo>
                  <a:lnTo>
                    <a:pt x="2541530" y="1646633"/>
                  </a:lnTo>
                  <a:lnTo>
                    <a:pt x="2541800" y="1647652"/>
                  </a:lnTo>
                  <a:lnTo>
                    <a:pt x="2541894" y="1649198"/>
                  </a:lnTo>
                  <a:lnTo>
                    <a:pt x="2541882" y="1649631"/>
                  </a:lnTo>
                  <a:lnTo>
                    <a:pt x="2538627" y="1655767"/>
                  </a:lnTo>
                  <a:lnTo>
                    <a:pt x="2537117" y="1656903"/>
                  </a:lnTo>
                  <a:lnTo>
                    <a:pt x="2535231" y="1657524"/>
                  </a:lnTo>
                  <a:lnTo>
                    <a:pt x="2527074" y="1657096"/>
                  </a:lnTo>
                  <a:lnTo>
                    <a:pt x="2509653" y="1639675"/>
                  </a:lnTo>
                  <a:lnTo>
                    <a:pt x="1968577" y="1178226"/>
                  </a:lnTo>
                  <a:close/>
                </a:path>
                <a:path w="2541905" h="2064384">
                  <a:moveTo>
                    <a:pt x="1435892" y="890442"/>
                  </a:moveTo>
                  <a:lnTo>
                    <a:pt x="1405914" y="860465"/>
                  </a:lnTo>
                  <a:lnTo>
                    <a:pt x="1805533" y="1022020"/>
                  </a:lnTo>
                  <a:lnTo>
                    <a:pt x="1946848" y="393455"/>
                  </a:lnTo>
                  <a:lnTo>
                    <a:pt x="1960708" y="407315"/>
                  </a:lnTo>
                  <a:lnTo>
                    <a:pt x="1820640" y="1030289"/>
                  </a:lnTo>
                  <a:lnTo>
                    <a:pt x="1968577" y="1178226"/>
                  </a:lnTo>
                  <a:lnTo>
                    <a:pt x="1826146" y="1056756"/>
                  </a:lnTo>
                  <a:lnTo>
                    <a:pt x="1830184" y="1072199"/>
                  </a:lnTo>
                  <a:lnTo>
                    <a:pt x="1792640" y="1034656"/>
                  </a:lnTo>
                  <a:lnTo>
                    <a:pt x="1435892" y="890442"/>
                  </a:lnTo>
                  <a:close/>
                </a:path>
                <a:path w="2541905" h="2064384">
                  <a:moveTo>
                    <a:pt x="1430978" y="888456"/>
                  </a:moveTo>
                  <a:lnTo>
                    <a:pt x="1374469" y="831947"/>
                  </a:lnTo>
                  <a:lnTo>
                    <a:pt x="1186382" y="26770"/>
                  </a:lnTo>
                  <a:lnTo>
                    <a:pt x="1208586" y="48974"/>
                  </a:lnTo>
                  <a:lnTo>
                    <a:pt x="1395198" y="847851"/>
                  </a:lnTo>
                  <a:lnTo>
                    <a:pt x="1406932" y="859586"/>
                  </a:lnTo>
                  <a:lnTo>
                    <a:pt x="1405914" y="860465"/>
                  </a:lnTo>
                  <a:lnTo>
                    <a:pt x="1435892" y="890442"/>
                  </a:lnTo>
                  <a:lnTo>
                    <a:pt x="1430978" y="888456"/>
                  </a:lnTo>
                  <a:close/>
                </a:path>
                <a:path w="2541905" h="2064384">
                  <a:moveTo>
                    <a:pt x="948325" y="322148"/>
                  </a:moveTo>
                  <a:lnTo>
                    <a:pt x="936553" y="310375"/>
                  </a:lnTo>
                  <a:lnTo>
                    <a:pt x="1161684" y="31043"/>
                  </a:lnTo>
                  <a:lnTo>
                    <a:pt x="1173453" y="42812"/>
                  </a:lnTo>
                  <a:lnTo>
                    <a:pt x="948325" y="322148"/>
                  </a:lnTo>
                  <a:close/>
                </a:path>
                <a:path w="2541905" h="2064384">
                  <a:moveTo>
                    <a:pt x="1988580" y="1628850"/>
                  </a:moveTo>
                  <a:lnTo>
                    <a:pt x="1971166" y="1611436"/>
                  </a:lnTo>
                  <a:lnTo>
                    <a:pt x="2509653" y="1639675"/>
                  </a:lnTo>
                  <a:lnTo>
                    <a:pt x="2527074" y="1657096"/>
                  </a:lnTo>
                  <a:lnTo>
                    <a:pt x="1988580" y="1628850"/>
                  </a:lnTo>
                  <a:close/>
                </a:path>
                <a:path w="2541905" h="2064384">
                  <a:moveTo>
                    <a:pt x="1088760" y="1460689"/>
                  </a:moveTo>
                  <a:lnTo>
                    <a:pt x="1076627" y="1448556"/>
                  </a:lnTo>
                  <a:lnTo>
                    <a:pt x="1792640" y="1034656"/>
                  </a:lnTo>
                  <a:lnTo>
                    <a:pt x="1830184" y="1072199"/>
                  </a:lnTo>
                  <a:lnTo>
                    <a:pt x="1834056" y="1087008"/>
                  </a:lnTo>
                  <a:lnTo>
                    <a:pt x="1797841" y="1050793"/>
                  </a:lnTo>
                  <a:lnTo>
                    <a:pt x="1088760" y="1460689"/>
                  </a:lnTo>
                  <a:close/>
                </a:path>
                <a:path w="2541905" h="2064384">
                  <a:moveTo>
                    <a:pt x="1551355" y="1981131"/>
                  </a:moveTo>
                  <a:lnTo>
                    <a:pt x="1534918" y="1964695"/>
                  </a:lnTo>
                  <a:lnTo>
                    <a:pt x="1797841" y="1050793"/>
                  </a:lnTo>
                  <a:lnTo>
                    <a:pt x="1834056" y="1087008"/>
                  </a:lnTo>
                  <a:lnTo>
                    <a:pt x="1834263" y="1087801"/>
                  </a:lnTo>
                  <a:lnTo>
                    <a:pt x="1811087" y="1064625"/>
                  </a:lnTo>
                  <a:lnTo>
                    <a:pt x="1554405" y="1956850"/>
                  </a:lnTo>
                  <a:lnTo>
                    <a:pt x="1566136" y="1968581"/>
                  </a:lnTo>
                  <a:lnTo>
                    <a:pt x="1551355" y="1981131"/>
                  </a:lnTo>
                  <a:close/>
                </a:path>
                <a:path w="2541905" h="2064384">
                  <a:moveTo>
                    <a:pt x="1566136" y="1968581"/>
                  </a:moveTo>
                  <a:lnTo>
                    <a:pt x="1554405" y="1956850"/>
                  </a:lnTo>
                  <a:lnTo>
                    <a:pt x="1955369" y="1616435"/>
                  </a:lnTo>
                  <a:lnTo>
                    <a:pt x="1811087" y="1064625"/>
                  </a:lnTo>
                  <a:lnTo>
                    <a:pt x="1834263" y="1087801"/>
                  </a:lnTo>
                  <a:lnTo>
                    <a:pt x="1971166" y="1611436"/>
                  </a:lnTo>
                  <a:lnTo>
                    <a:pt x="1988580" y="1628850"/>
                  </a:lnTo>
                  <a:lnTo>
                    <a:pt x="1967573" y="1627748"/>
                  </a:lnTo>
                  <a:lnTo>
                    <a:pt x="1566136" y="1968581"/>
                  </a:lnTo>
                  <a:close/>
                </a:path>
                <a:path w="2541905" h="2064384">
                  <a:moveTo>
                    <a:pt x="111205" y="231863"/>
                  </a:moveTo>
                  <a:lnTo>
                    <a:pt x="92035" y="212692"/>
                  </a:lnTo>
                  <a:lnTo>
                    <a:pt x="921611" y="319227"/>
                  </a:lnTo>
                  <a:lnTo>
                    <a:pt x="885202" y="156984"/>
                  </a:lnTo>
                  <a:lnTo>
                    <a:pt x="907075" y="178857"/>
                  </a:lnTo>
                  <a:lnTo>
                    <a:pt x="936553" y="310375"/>
                  </a:lnTo>
                  <a:lnTo>
                    <a:pt x="948325" y="322148"/>
                  </a:lnTo>
                  <a:lnTo>
                    <a:pt x="942995" y="328762"/>
                  </a:lnTo>
                  <a:lnTo>
                    <a:pt x="1096448" y="507719"/>
                  </a:lnTo>
                  <a:lnTo>
                    <a:pt x="943255" y="354525"/>
                  </a:lnTo>
                  <a:lnTo>
                    <a:pt x="943602" y="357753"/>
                  </a:lnTo>
                  <a:lnTo>
                    <a:pt x="921776" y="335927"/>
                  </a:lnTo>
                  <a:lnTo>
                    <a:pt x="111205" y="231863"/>
                  </a:lnTo>
                  <a:close/>
                </a:path>
                <a:path w="2541905" h="2064384">
                  <a:moveTo>
                    <a:pt x="1020175" y="954599"/>
                  </a:moveTo>
                  <a:lnTo>
                    <a:pt x="1006313" y="940736"/>
                  </a:lnTo>
                  <a:lnTo>
                    <a:pt x="1374986" y="858015"/>
                  </a:lnTo>
                  <a:lnTo>
                    <a:pt x="943255" y="354525"/>
                  </a:lnTo>
                  <a:lnTo>
                    <a:pt x="1096448" y="507719"/>
                  </a:lnTo>
                  <a:lnTo>
                    <a:pt x="1374469" y="831947"/>
                  </a:lnTo>
                  <a:lnTo>
                    <a:pt x="1430978" y="888456"/>
                  </a:lnTo>
                  <a:lnTo>
                    <a:pt x="1393947" y="873486"/>
                  </a:lnTo>
                  <a:lnTo>
                    <a:pt x="1386293" y="887356"/>
                  </a:lnTo>
                  <a:lnTo>
                    <a:pt x="1374109" y="875171"/>
                  </a:lnTo>
                  <a:lnTo>
                    <a:pt x="1020175" y="954599"/>
                  </a:lnTo>
                  <a:close/>
                </a:path>
                <a:path w="2541905" h="2064384">
                  <a:moveTo>
                    <a:pt x="766890" y="1011439"/>
                  </a:moveTo>
                  <a:lnTo>
                    <a:pt x="745658" y="990207"/>
                  </a:lnTo>
                  <a:lnTo>
                    <a:pt x="921776" y="335927"/>
                  </a:lnTo>
                  <a:lnTo>
                    <a:pt x="943602" y="357753"/>
                  </a:lnTo>
                  <a:lnTo>
                    <a:pt x="947331" y="392420"/>
                  </a:lnTo>
                  <a:lnTo>
                    <a:pt x="928723" y="373812"/>
                  </a:lnTo>
                  <a:lnTo>
                    <a:pt x="761340" y="995700"/>
                  </a:lnTo>
                  <a:lnTo>
                    <a:pt x="775210" y="1009571"/>
                  </a:lnTo>
                  <a:lnTo>
                    <a:pt x="766890" y="1011439"/>
                  </a:lnTo>
                  <a:close/>
                </a:path>
                <a:path w="2541905" h="2064384">
                  <a:moveTo>
                    <a:pt x="775210" y="1009571"/>
                  </a:moveTo>
                  <a:lnTo>
                    <a:pt x="761340" y="995700"/>
                  </a:lnTo>
                  <a:lnTo>
                    <a:pt x="990071" y="944377"/>
                  </a:lnTo>
                  <a:lnTo>
                    <a:pt x="928723" y="373812"/>
                  </a:lnTo>
                  <a:lnTo>
                    <a:pt x="947331" y="392420"/>
                  </a:lnTo>
                  <a:lnTo>
                    <a:pt x="1006313" y="940736"/>
                  </a:lnTo>
                  <a:lnTo>
                    <a:pt x="1020175" y="954599"/>
                  </a:lnTo>
                  <a:lnTo>
                    <a:pt x="1008106" y="957307"/>
                  </a:lnTo>
                  <a:lnTo>
                    <a:pt x="1010503" y="979587"/>
                  </a:lnTo>
                  <a:lnTo>
                    <a:pt x="991864" y="960948"/>
                  </a:lnTo>
                  <a:lnTo>
                    <a:pt x="775210" y="1009571"/>
                  </a:lnTo>
                  <a:close/>
                </a:path>
                <a:path w="2541905" h="2064384">
                  <a:moveTo>
                    <a:pt x="1081592" y="1464833"/>
                  </a:moveTo>
                  <a:lnTo>
                    <a:pt x="1060418" y="1443659"/>
                  </a:lnTo>
                  <a:lnTo>
                    <a:pt x="1374109" y="875171"/>
                  </a:lnTo>
                  <a:lnTo>
                    <a:pt x="1386293" y="887356"/>
                  </a:lnTo>
                  <a:lnTo>
                    <a:pt x="1076627" y="1448556"/>
                  </a:lnTo>
                  <a:lnTo>
                    <a:pt x="1088760" y="1460689"/>
                  </a:lnTo>
                  <a:lnTo>
                    <a:pt x="1081592" y="1464833"/>
                  </a:lnTo>
                  <a:close/>
                </a:path>
                <a:path w="2541905" h="2064384">
                  <a:moveTo>
                    <a:pt x="1074513" y="1468925"/>
                  </a:moveTo>
                  <a:lnTo>
                    <a:pt x="1043110" y="1437522"/>
                  </a:lnTo>
                  <a:lnTo>
                    <a:pt x="991864" y="960948"/>
                  </a:lnTo>
                  <a:lnTo>
                    <a:pt x="1010503" y="979587"/>
                  </a:lnTo>
                  <a:lnTo>
                    <a:pt x="1060418" y="1443659"/>
                  </a:lnTo>
                  <a:lnTo>
                    <a:pt x="1081592" y="1464833"/>
                  </a:lnTo>
                  <a:lnTo>
                    <a:pt x="1074513" y="1468925"/>
                  </a:lnTo>
                  <a:close/>
                </a:path>
                <a:path w="2541905" h="2064384">
                  <a:moveTo>
                    <a:pt x="61693" y="1390533"/>
                  </a:moveTo>
                  <a:lnTo>
                    <a:pt x="49481" y="1378321"/>
                  </a:lnTo>
                  <a:lnTo>
                    <a:pt x="736548" y="1004564"/>
                  </a:lnTo>
                  <a:lnTo>
                    <a:pt x="17122" y="231998"/>
                  </a:lnTo>
                  <a:lnTo>
                    <a:pt x="345100" y="559976"/>
                  </a:lnTo>
                  <a:lnTo>
                    <a:pt x="745658" y="990207"/>
                  </a:lnTo>
                  <a:lnTo>
                    <a:pt x="766890" y="1011439"/>
                  </a:lnTo>
                  <a:lnTo>
                    <a:pt x="763179" y="1012271"/>
                  </a:lnTo>
                  <a:lnTo>
                    <a:pt x="817948" y="1095471"/>
                  </a:lnTo>
                  <a:lnTo>
                    <a:pt x="742592" y="1020116"/>
                  </a:lnTo>
                  <a:lnTo>
                    <a:pt x="61693" y="1390533"/>
                  </a:lnTo>
                  <a:close/>
                </a:path>
                <a:path w="2541905" h="2064384">
                  <a:moveTo>
                    <a:pt x="184396" y="1521621"/>
                  </a:moveTo>
                  <a:lnTo>
                    <a:pt x="56263" y="1393488"/>
                  </a:lnTo>
                  <a:lnTo>
                    <a:pt x="829221" y="2037004"/>
                  </a:lnTo>
                  <a:lnTo>
                    <a:pt x="742592" y="1020116"/>
                  </a:lnTo>
                  <a:lnTo>
                    <a:pt x="817948" y="1095471"/>
                  </a:lnTo>
                  <a:lnTo>
                    <a:pt x="818444" y="1096225"/>
                  </a:lnTo>
                  <a:lnTo>
                    <a:pt x="760804" y="1038585"/>
                  </a:lnTo>
                  <a:lnTo>
                    <a:pt x="844280" y="2018268"/>
                  </a:lnTo>
                  <a:lnTo>
                    <a:pt x="857174" y="2031162"/>
                  </a:lnTo>
                  <a:lnTo>
                    <a:pt x="851566" y="2046374"/>
                  </a:lnTo>
                  <a:lnTo>
                    <a:pt x="866559" y="2061368"/>
                  </a:lnTo>
                  <a:lnTo>
                    <a:pt x="840208" y="2064197"/>
                  </a:lnTo>
                  <a:lnTo>
                    <a:pt x="839587" y="2064279"/>
                  </a:lnTo>
                  <a:lnTo>
                    <a:pt x="838896" y="2064291"/>
                  </a:lnTo>
                  <a:lnTo>
                    <a:pt x="836507" y="2063986"/>
                  </a:lnTo>
                  <a:lnTo>
                    <a:pt x="835055" y="2063307"/>
                  </a:lnTo>
                  <a:lnTo>
                    <a:pt x="184396" y="1521621"/>
                  </a:lnTo>
                  <a:close/>
                </a:path>
                <a:path w="2541905" h="2064384">
                  <a:moveTo>
                    <a:pt x="857174" y="2031162"/>
                  </a:moveTo>
                  <a:lnTo>
                    <a:pt x="844280" y="2018268"/>
                  </a:lnTo>
                  <a:lnTo>
                    <a:pt x="1045782" y="1471694"/>
                  </a:lnTo>
                  <a:lnTo>
                    <a:pt x="760804" y="1038585"/>
                  </a:lnTo>
                  <a:lnTo>
                    <a:pt x="818444" y="1096225"/>
                  </a:lnTo>
                  <a:lnTo>
                    <a:pt x="1043110" y="1437522"/>
                  </a:lnTo>
                  <a:lnTo>
                    <a:pt x="1074513" y="1468925"/>
                  </a:lnTo>
                  <a:lnTo>
                    <a:pt x="1068220" y="1472562"/>
                  </a:lnTo>
                  <a:lnTo>
                    <a:pt x="1499247" y="1927080"/>
                  </a:lnTo>
                  <a:lnTo>
                    <a:pt x="1058161" y="1485994"/>
                  </a:lnTo>
                  <a:lnTo>
                    <a:pt x="857174" y="2031162"/>
                  </a:lnTo>
                  <a:close/>
                </a:path>
                <a:path w="2541905" h="2064384">
                  <a:moveTo>
                    <a:pt x="866559" y="2061368"/>
                  </a:moveTo>
                  <a:lnTo>
                    <a:pt x="851566" y="2046374"/>
                  </a:lnTo>
                  <a:lnTo>
                    <a:pt x="1521346" y="1974449"/>
                  </a:lnTo>
                  <a:lnTo>
                    <a:pt x="1058161" y="1485994"/>
                  </a:lnTo>
                  <a:lnTo>
                    <a:pt x="1499247" y="1927080"/>
                  </a:lnTo>
                  <a:lnTo>
                    <a:pt x="1534918" y="1964695"/>
                  </a:lnTo>
                  <a:lnTo>
                    <a:pt x="1551355" y="1981131"/>
                  </a:lnTo>
                  <a:lnTo>
                    <a:pt x="1544313" y="1987110"/>
                  </a:lnTo>
                  <a:lnTo>
                    <a:pt x="1543517" y="1987812"/>
                  </a:lnTo>
                  <a:lnTo>
                    <a:pt x="1542592" y="1988339"/>
                  </a:lnTo>
                  <a:lnTo>
                    <a:pt x="1541479" y="1988725"/>
                  </a:lnTo>
                  <a:lnTo>
                    <a:pt x="1540940" y="1988889"/>
                  </a:lnTo>
                  <a:lnTo>
                    <a:pt x="1540366" y="1989018"/>
                  </a:lnTo>
                  <a:lnTo>
                    <a:pt x="866559" y="206136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475540" y="9712819"/>
              <a:ext cx="2215515" cy="574675"/>
            </a:xfrm>
            <a:custGeom>
              <a:avLst/>
              <a:gdLst/>
              <a:ahLst/>
              <a:cxnLst/>
              <a:rect l="l" t="t" r="r" b="b"/>
              <a:pathLst>
                <a:path w="2215515" h="574675">
                  <a:moveTo>
                    <a:pt x="0" y="574180"/>
                  </a:moveTo>
                  <a:lnTo>
                    <a:pt x="187707" y="342796"/>
                  </a:lnTo>
                  <a:lnTo>
                    <a:pt x="1009053" y="480"/>
                  </a:lnTo>
                  <a:lnTo>
                    <a:pt x="1010997" y="82"/>
                  </a:lnTo>
                  <a:lnTo>
                    <a:pt x="2139835" y="339249"/>
                  </a:lnTo>
                  <a:lnTo>
                    <a:pt x="2158113" y="386591"/>
                  </a:lnTo>
                  <a:lnTo>
                    <a:pt x="2133243" y="361722"/>
                  </a:lnTo>
                  <a:lnTo>
                    <a:pt x="2132362" y="362481"/>
                  </a:lnTo>
                  <a:lnTo>
                    <a:pt x="2120618" y="350737"/>
                  </a:lnTo>
                  <a:lnTo>
                    <a:pt x="1025402" y="21092"/>
                  </a:lnTo>
                  <a:lnTo>
                    <a:pt x="1040958" y="61613"/>
                  </a:lnTo>
                  <a:lnTo>
                    <a:pt x="1001021" y="21676"/>
                  </a:lnTo>
                  <a:lnTo>
                    <a:pt x="214607" y="348899"/>
                  </a:lnTo>
                  <a:lnTo>
                    <a:pt x="246602" y="380894"/>
                  </a:lnTo>
                  <a:lnTo>
                    <a:pt x="200812" y="360937"/>
                  </a:lnTo>
                  <a:lnTo>
                    <a:pt x="198479" y="390056"/>
                  </a:lnTo>
                  <a:lnTo>
                    <a:pt x="183095" y="374672"/>
                  </a:lnTo>
                  <a:lnTo>
                    <a:pt x="21260" y="574180"/>
                  </a:lnTo>
                  <a:lnTo>
                    <a:pt x="0" y="574180"/>
                  </a:lnTo>
                  <a:close/>
                </a:path>
                <a:path w="2215515" h="574675">
                  <a:moveTo>
                    <a:pt x="2197849" y="574181"/>
                  </a:moveTo>
                  <a:lnTo>
                    <a:pt x="2133243" y="361722"/>
                  </a:lnTo>
                  <a:lnTo>
                    <a:pt x="2158113" y="386591"/>
                  </a:lnTo>
                  <a:lnTo>
                    <a:pt x="2215146" y="574181"/>
                  </a:lnTo>
                  <a:lnTo>
                    <a:pt x="2197849" y="574181"/>
                  </a:lnTo>
                  <a:close/>
                </a:path>
                <a:path w="2215515" h="574675">
                  <a:moveTo>
                    <a:pt x="1861132" y="574181"/>
                  </a:moveTo>
                  <a:lnTo>
                    <a:pt x="2120618" y="350737"/>
                  </a:lnTo>
                  <a:lnTo>
                    <a:pt x="2132362" y="362481"/>
                  </a:lnTo>
                  <a:lnTo>
                    <a:pt x="1886512" y="574181"/>
                  </a:lnTo>
                  <a:lnTo>
                    <a:pt x="1861132" y="574181"/>
                  </a:lnTo>
                  <a:close/>
                </a:path>
                <a:path w="2215515" h="574675">
                  <a:moveTo>
                    <a:pt x="909737" y="574180"/>
                  </a:moveTo>
                  <a:lnTo>
                    <a:pt x="1001021" y="21676"/>
                  </a:lnTo>
                  <a:lnTo>
                    <a:pt x="1040958" y="61613"/>
                  </a:lnTo>
                  <a:lnTo>
                    <a:pt x="1043600" y="68494"/>
                  </a:lnTo>
                  <a:lnTo>
                    <a:pt x="1014829" y="39723"/>
                  </a:lnTo>
                  <a:lnTo>
                    <a:pt x="926537" y="574180"/>
                  </a:lnTo>
                  <a:lnTo>
                    <a:pt x="909737" y="574180"/>
                  </a:lnTo>
                  <a:close/>
                </a:path>
                <a:path w="2215515" h="574675">
                  <a:moveTo>
                    <a:pt x="1220006" y="574181"/>
                  </a:moveTo>
                  <a:lnTo>
                    <a:pt x="1014829" y="39723"/>
                  </a:lnTo>
                  <a:lnTo>
                    <a:pt x="1043600" y="68494"/>
                  </a:lnTo>
                  <a:lnTo>
                    <a:pt x="1237735" y="574181"/>
                  </a:lnTo>
                  <a:lnTo>
                    <a:pt x="1220006" y="574181"/>
                  </a:lnTo>
                  <a:close/>
                </a:path>
                <a:path w="2215515" h="574675">
                  <a:moveTo>
                    <a:pt x="246602" y="380894"/>
                  </a:moveTo>
                  <a:lnTo>
                    <a:pt x="214607" y="348899"/>
                  </a:lnTo>
                  <a:lnTo>
                    <a:pt x="731514" y="574180"/>
                  </a:lnTo>
                  <a:lnTo>
                    <a:pt x="690094" y="574180"/>
                  </a:lnTo>
                  <a:lnTo>
                    <a:pt x="246602" y="380894"/>
                  </a:lnTo>
                  <a:close/>
                </a:path>
                <a:path w="2215515" h="574675">
                  <a:moveTo>
                    <a:pt x="167106" y="574180"/>
                  </a:moveTo>
                  <a:lnTo>
                    <a:pt x="183095" y="374672"/>
                  </a:lnTo>
                  <a:lnTo>
                    <a:pt x="198479" y="390056"/>
                  </a:lnTo>
                  <a:lnTo>
                    <a:pt x="183722" y="574180"/>
                  </a:lnTo>
                  <a:lnTo>
                    <a:pt x="167106" y="574180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3504167"/>
            <a:ext cx="370840" cy="186055"/>
          </a:xfrm>
          <a:custGeom>
            <a:avLst/>
            <a:gdLst/>
            <a:ahLst/>
            <a:cxnLst/>
            <a:rect l="l" t="t" r="r" b="b"/>
            <a:pathLst>
              <a:path w="370840" h="186054">
                <a:moveTo>
                  <a:pt x="277894" y="185500"/>
                </a:moveTo>
                <a:lnTo>
                  <a:pt x="92750" y="185500"/>
                </a:lnTo>
                <a:lnTo>
                  <a:pt x="74571" y="183701"/>
                </a:lnTo>
                <a:lnTo>
                  <a:pt x="27165" y="158334"/>
                </a:lnTo>
                <a:lnTo>
                  <a:pt x="1798" y="110929"/>
                </a:lnTo>
                <a:lnTo>
                  <a:pt x="0" y="92750"/>
                </a:lnTo>
                <a:lnTo>
                  <a:pt x="1798" y="74571"/>
                </a:lnTo>
                <a:lnTo>
                  <a:pt x="27165" y="27165"/>
                </a:lnTo>
                <a:lnTo>
                  <a:pt x="74571" y="1798"/>
                </a:lnTo>
                <a:lnTo>
                  <a:pt x="92749" y="0"/>
                </a:lnTo>
                <a:lnTo>
                  <a:pt x="277895" y="0"/>
                </a:lnTo>
                <a:lnTo>
                  <a:pt x="329352" y="15583"/>
                </a:lnTo>
                <a:lnTo>
                  <a:pt x="363584" y="57256"/>
                </a:lnTo>
                <a:lnTo>
                  <a:pt x="370645" y="92750"/>
                </a:lnTo>
                <a:lnTo>
                  <a:pt x="368846" y="110929"/>
                </a:lnTo>
                <a:lnTo>
                  <a:pt x="343479" y="158334"/>
                </a:lnTo>
                <a:lnTo>
                  <a:pt x="296074" y="183701"/>
                </a:lnTo>
                <a:lnTo>
                  <a:pt x="277894" y="185500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0680" y="5143500"/>
            <a:ext cx="10544173" cy="36956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940"/>
              <a:t>PYTHON</a:t>
            </a:r>
            <a:r>
              <a:rPr dirty="0" sz="10300" spc="-735"/>
              <a:t> </a:t>
            </a:r>
            <a:r>
              <a:rPr dirty="0" sz="10300" spc="-1225"/>
              <a:t>VARIABLES</a:t>
            </a:r>
            <a:endParaRPr sz="10300"/>
          </a:p>
        </p:txBody>
      </p:sp>
      <p:sp>
        <p:nvSpPr>
          <p:cNvPr id="11" name="object 11" descr=""/>
          <p:cNvSpPr txBox="1"/>
          <p:nvPr/>
        </p:nvSpPr>
        <p:spPr>
          <a:xfrm>
            <a:off x="15897885" y="9850402"/>
            <a:ext cx="212661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Variables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90487" y="2869417"/>
            <a:ext cx="6732905" cy="17513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dirty="0" sz="4450" spc="-535">
                <a:solidFill>
                  <a:srgbClr val="FFFFFF"/>
                </a:solidFill>
                <a:latin typeface="Arial Black"/>
                <a:cs typeface="Arial Black"/>
              </a:rPr>
              <a:t>CASE-</a:t>
            </a:r>
            <a:r>
              <a:rPr dirty="0" sz="4450" spc="-560">
                <a:solidFill>
                  <a:srgbClr val="FFFFFF"/>
                </a:solidFill>
                <a:latin typeface="Arial Black"/>
                <a:cs typeface="Arial Black"/>
              </a:rPr>
              <a:t>SENSITIVE</a:t>
            </a:r>
            <a:endParaRPr sz="445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  <a:spcBef>
                <a:spcPts val="1805"/>
              </a:spcBef>
            </a:pP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names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40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dirty="0" sz="3400" spc="-10">
                <a:solidFill>
                  <a:srgbClr val="FFFFFF"/>
                </a:solidFill>
                <a:latin typeface="Roboto"/>
                <a:cs typeface="Roboto"/>
              </a:rPr>
              <a:t> case-sensitive.</a:t>
            </a:r>
            <a:endParaRPr sz="3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27240" y="1"/>
            <a:ext cx="14660880" cy="10287000"/>
            <a:chOff x="3627240" y="1"/>
            <a:chExt cx="1466088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240" y="1"/>
              <a:ext cx="14660759" cy="10286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3399" y="6275488"/>
              <a:ext cx="6505574" cy="32670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4349" y="7210688"/>
              <a:ext cx="6505574" cy="307631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012195" y="7836623"/>
              <a:ext cx="7171690" cy="2450465"/>
            </a:xfrm>
            <a:custGeom>
              <a:avLst/>
              <a:gdLst/>
              <a:ahLst/>
              <a:cxnLst/>
              <a:rect l="l" t="t" r="r" b="b"/>
              <a:pathLst>
                <a:path w="7171690" h="2450465">
                  <a:moveTo>
                    <a:pt x="1600" y="1358836"/>
                  </a:moveTo>
                  <a:close/>
                </a:path>
                <a:path w="7171690" h="2450465">
                  <a:moveTo>
                    <a:pt x="2686354" y="1237780"/>
                  </a:moveTo>
                  <a:lnTo>
                    <a:pt x="2686291" y="1236903"/>
                  </a:lnTo>
                  <a:lnTo>
                    <a:pt x="2686126" y="1235227"/>
                  </a:lnTo>
                  <a:lnTo>
                    <a:pt x="2685580" y="1233614"/>
                  </a:lnTo>
                  <a:lnTo>
                    <a:pt x="2684678" y="1232179"/>
                  </a:lnTo>
                  <a:lnTo>
                    <a:pt x="2684449" y="1231811"/>
                  </a:lnTo>
                  <a:lnTo>
                    <a:pt x="2683967" y="1231163"/>
                  </a:lnTo>
                  <a:lnTo>
                    <a:pt x="2657297" y="1197533"/>
                  </a:lnTo>
                  <a:lnTo>
                    <a:pt x="2657297" y="1256868"/>
                  </a:lnTo>
                  <a:lnTo>
                    <a:pt x="2339175" y="2142032"/>
                  </a:lnTo>
                  <a:lnTo>
                    <a:pt x="2310028" y="2122119"/>
                  </a:lnTo>
                  <a:lnTo>
                    <a:pt x="2310028" y="2148154"/>
                  </a:lnTo>
                  <a:lnTo>
                    <a:pt x="1490814" y="2150872"/>
                  </a:lnTo>
                  <a:lnTo>
                    <a:pt x="1502460" y="2111083"/>
                  </a:lnTo>
                  <a:lnTo>
                    <a:pt x="1628051" y="1681937"/>
                  </a:lnTo>
                  <a:lnTo>
                    <a:pt x="1639087" y="1689481"/>
                  </a:lnTo>
                  <a:lnTo>
                    <a:pt x="2310028" y="2148154"/>
                  </a:lnTo>
                  <a:lnTo>
                    <a:pt x="2310028" y="2122119"/>
                  </a:lnTo>
                  <a:lnTo>
                    <a:pt x="1644472" y="1667129"/>
                  </a:lnTo>
                  <a:lnTo>
                    <a:pt x="1658327" y="1661528"/>
                  </a:lnTo>
                  <a:lnTo>
                    <a:pt x="2641777" y="1263154"/>
                  </a:lnTo>
                  <a:lnTo>
                    <a:pt x="2657297" y="1256868"/>
                  </a:lnTo>
                  <a:lnTo>
                    <a:pt x="2657297" y="1197533"/>
                  </a:lnTo>
                  <a:lnTo>
                    <a:pt x="2647988" y="1185799"/>
                  </a:lnTo>
                  <a:lnTo>
                    <a:pt x="2647988" y="1237437"/>
                  </a:lnTo>
                  <a:lnTo>
                    <a:pt x="1664538" y="1635836"/>
                  </a:lnTo>
                  <a:lnTo>
                    <a:pt x="2178507" y="1100963"/>
                  </a:lnTo>
                  <a:lnTo>
                    <a:pt x="2200935" y="1077633"/>
                  </a:lnTo>
                  <a:lnTo>
                    <a:pt x="2226526" y="1051001"/>
                  </a:lnTo>
                  <a:lnTo>
                    <a:pt x="2246655" y="1059903"/>
                  </a:lnTo>
                  <a:lnTo>
                    <a:pt x="2634932" y="1231671"/>
                  </a:lnTo>
                  <a:lnTo>
                    <a:pt x="2647988" y="1237437"/>
                  </a:lnTo>
                  <a:lnTo>
                    <a:pt x="2647988" y="1185799"/>
                  </a:lnTo>
                  <a:lnTo>
                    <a:pt x="2640063" y="1175804"/>
                  </a:lnTo>
                  <a:lnTo>
                    <a:pt x="2640063" y="1210437"/>
                  </a:lnTo>
                  <a:lnTo>
                    <a:pt x="2251786" y="1038656"/>
                  </a:lnTo>
                  <a:lnTo>
                    <a:pt x="2428214" y="968730"/>
                  </a:lnTo>
                  <a:lnTo>
                    <a:pt x="2443581" y="962647"/>
                  </a:lnTo>
                  <a:lnTo>
                    <a:pt x="2640063" y="1210437"/>
                  </a:lnTo>
                  <a:lnTo>
                    <a:pt x="2640063" y="1175804"/>
                  </a:lnTo>
                  <a:lnTo>
                    <a:pt x="2456942" y="944892"/>
                  </a:lnTo>
                  <a:lnTo>
                    <a:pt x="2434386" y="852195"/>
                  </a:lnTo>
                  <a:lnTo>
                    <a:pt x="2434386" y="943152"/>
                  </a:lnTo>
                  <a:lnTo>
                    <a:pt x="2234654" y="1022362"/>
                  </a:lnTo>
                  <a:lnTo>
                    <a:pt x="2229878" y="102603"/>
                  </a:lnTo>
                  <a:lnTo>
                    <a:pt x="2434386" y="943152"/>
                  </a:lnTo>
                  <a:lnTo>
                    <a:pt x="2434386" y="852195"/>
                  </a:lnTo>
                  <a:lnTo>
                    <a:pt x="2229053" y="8255"/>
                  </a:lnTo>
                  <a:lnTo>
                    <a:pt x="2219210" y="0"/>
                  </a:lnTo>
                  <a:lnTo>
                    <a:pt x="2216886" y="381"/>
                  </a:lnTo>
                  <a:lnTo>
                    <a:pt x="2216658" y="393"/>
                  </a:lnTo>
                  <a:lnTo>
                    <a:pt x="2216454" y="431"/>
                  </a:lnTo>
                  <a:lnTo>
                    <a:pt x="2216277" y="508"/>
                  </a:lnTo>
                  <a:lnTo>
                    <a:pt x="2213165" y="1193"/>
                  </a:lnTo>
                  <a:lnTo>
                    <a:pt x="2213165" y="1027010"/>
                  </a:lnTo>
                  <a:lnTo>
                    <a:pt x="2188514" y="1026198"/>
                  </a:lnTo>
                  <a:lnTo>
                    <a:pt x="2188514" y="1059522"/>
                  </a:lnTo>
                  <a:lnTo>
                    <a:pt x="1625231" y="1645704"/>
                  </a:lnTo>
                  <a:lnTo>
                    <a:pt x="1608416" y="1607820"/>
                  </a:lnTo>
                  <a:lnTo>
                    <a:pt x="1608416" y="1672348"/>
                  </a:lnTo>
                  <a:lnTo>
                    <a:pt x="1471320" y="2140877"/>
                  </a:lnTo>
                  <a:lnTo>
                    <a:pt x="1449882" y="2118677"/>
                  </a:lnTo>
                  <a:lnTo>
                    <a:pt x="1449882" y="2149602"/>
                  </a:lnTo>
                  <a:lnTo>
                    <a:pt x="247484" y="2091791"/>
                  </a:lnTo>
                  <a:lnTo>
                    <a:pt x="759663" y="1506296"/>
                  </a:lnTo>
                  <a:lnTo>
                    <a:pt x="792543" y="1468716"/>
                  </a:lnTo>
                  <a:lnTo>
                    <a:pt x="820178" y="1497342"/>
                  </a:lnTo>
                  <a:lnTo>
                    <a:pt x="1449882" y="2149602"/>
                  </a:lnTo>
                  <a:lnTo>
                    <a:pt x="1449882" y="2118677"/>
                  </a:lnTo>
                  <a:lnTo>
                    <a:pt x="826160" y="1472603"/>
                  </a:lnTo>
                  <a:lnTo>
                    <a:pt x="827989" y="1473073"/>
                  </a:lnTo>
                  <a:lnTo>
                    <a:pt x="1598015" y="1669694"/>
                  </a:lnTo>
                  <a:lnTo>
                    <a:pt x="1608416" y="1672348"/>
                  </a:lnTo>
                  <a:lnTo>
                    <a:pt x="1608416" y="1607820"/>
                  </a:lnTo>
                  <a:lnTo>
                    <a:pt x="1603070" y="1595780"/>
                  </a:lnTo>
                  <a:lnTo>
                    <a:pt x="1603070" y="1648815"/>
                  </a:lnTo>
                  <a:lnTo>
                    <a:pt x="833031" y="1452206"/>
                  </a:lnTo>
                  <a:lnTo>
                    <a:pt x="833247" y="1452143"/>
                  </a:lnTo>
                  <a:lnTo>
                    <a:pt x="1423441" y="1281150"/>
                  </a:lnTo>
                  <a:lnTo>
                    <a:pt x="1438021" y="1276921"/>
                  </a:lnTo>
                  <a:lnTo>
                    <a:pt x="1450581" y="1305242"/>
                  </a:lnTo>
                  <a:lnTo>
                    <a:pt x="1603070" y="1648815"/>
                  </a:lnTo>
                  <a:lnTo>
                    <a:pt x="1603070" y="1595780"/>
                  </a:lnTo>
                  <a:lnTo>
                    <a:pt x="1458874" y="1270889"/>
                  </a:lnTo>
                  <a:lnTo>
                    <a:pt x="2150224" y="1070622"/>
                  </a:lnTo>
                  <a:lnTo>
                    <a:pt x="2188514" y="1059522"/>
                  </a:lnTo>
                  <a:lnTo>
                    <a:pt x="2188514" y="1026198"/>
                  </a:lnTo>
                  <a:lnTo>
                    <a:pt x="2156015" y="1025131"/>
                  </a:lnTo>
                  <a:lnTo>
                    <a:pt x="2156015" y="1046632"/>
                  </a:lnTo>
                  <a:lnTo>
                    <a:pt x="1450073" y="1251102"/>
                  </a:lnTo>
                  <a:lnTo>
                    <a:pt x="1429245" y="1204175"/>
                  </a:lnTo>
                  <a:lnTo>
                    <a:pt x="1429245" y="1257122"/>
                  </a:lnTo>
                  <a:lnTo>
                    <a:pt x="839063" y="1428064"/>
                  </a:lnTo>
                  <a:lnTo>
                    <a:pt x="1277162" y="1066558"/>
                  </a:lnTo>
                  <a:lnTo>
                    <a:pt x="1300035" y="1047686"/>
                  </a:lnTo>
                  <a:lnTo>
                    <a:pt x="1326565" y="1025791"/>
                  </a:lnTo>
                  <a:lnTo>
                    <a:pt x="1339176" y="1054227"/>
                  </a:lnTo>
                  <a:lnTo>
                    <a:pt x="1429245" y="1257122"/>
                  </a:lnTo>
                  <a:lnTo>
                    <a:pt x="1429245" y="1204175"/>
                  </a:lnTo>
                  <a:lnTo>
                    <a:pt x="1347470" y="1019924"/>
                  </a:lnTo>
                  <a:lnTo>
                    <a:pt x="1348803" y="1019962"/>
                  </a:lnTo>
                  <a:lnTo>
                    <a:pt x="2156015" y="1046632"/>
                  </a:lnTo>
                  <a:lnTo>
                    <a:pt x="2156015" y="1025131"/>
                  </a:lnTo>
                  <a:lnTo>
                    <a:pt x="1353959" y="998639"/>
                  </a:lnTo>
                  <a:lnTo>
                    <a:pt x="2177897" y="72948"/>
                  </a:lnTo>
                  <a:lnTo>
                    <a:pt x="2208047" y="39077"/>
                  </a:lnTo>
                  <a:lnTo>
                    <a:pt x="2208834" y="189738"/>
                  </a:lnTo>
                  <a:lnTo>
                    <a:pt x="2213165" y="1027010"/>
                  </a:lnTo>
                  <a:lnTo>
                    <a:pt x="2213165" y="1193"/>
                  </a:lnTo>
                  <a:lnTo>
                    <a:pt x="2188616" y="6578"/>
                  </a:lnTo>
                  <a:lnTo>
                    <a:pt x="2188616" y="28575"/>
                  </a:lnTo>
                  <a:lnTo>
                    <a:pt x="1330680" y="992632"/>
                  </a:lnTo>
                  <a:lnTo>
                    <a:pt x="1310868" y="970889"/>
                  </a:lnTo>
                  <a:lnTo>
                    <a:pt x="1310868" y="1002817"/>
                  </a:lnTo>
                  <a:lnTo>
                    <a:pt x="1285532" y="1009650"/>
                  </a:lnTo>
                  <a:lnTo>
                    <a:pt x="1285532" y="1031913"/>
                  </a:lnTo>
                  <a:lnTo>
                    <a:pt x="788822" y="1441640"/>
                  </a:lnTo>
                  <a:lnTo>
                    <a:pt x="770547" y="1439583"/>
                  </a:lnTo>
                  <a:lnTo>
                    <a:pt x="770547" y="1461211"/>
                  </a:lnTo>
                  <a:lnTo>
                    <a:pt x="229616" y="2079612"/>
                  </a:lnTo>
                  <a:lnTo>
                    <a:pt x="25666" y="1376946"/>
                  </a:lnTo>
                  <a:lnTo>
                    <a:pt x="28930" y="1377315"/>
                  </a:lnTo>
                  <a:lnTo>
                    <a:pt x="63080" y="1381175"/>
                  </a:lnTo>
                  <a:lnTo>
                    <a:pt x="770547" y="1461211"/>
                  </a:lnTo>
                  <a:lnTo>
                    <a:pt x="770547" y="1439583"/>
                  </a:lnTo>
                  <a:lnTo>
                    <a:pt x="68173" y="1360131"/>
                  </a:lnTo>
                  <a:lnTo>
                    <a:pt x="1285532" y="1031913"/>
                  </a:lnTo>
                  <a:lnTo>
                    <a:pt x="1285532" y="1009650"/>
                  </a:lnTo>
                  <a:lnTo>
                    <a:pt x="36385" y="1346441"/>
                  </a:lnTo>
                  <a:lnTo>
                    <a:pt x="705675" y="379704"/>
                  </a:lnTo>
                  <a:lnTo>
                    <a:pt x="721893" y="356298"/>
                  </a:lnTo>
                  <a:lnTo>
                    <a:pt x="735126" y="370827"/>
                  </a:lnTo>
                  <a:lnTo>
                    <a:pt x="1310868" y="1002817"/>
                  </a:lnTo>
                  <a:lnTo>
                    <a:pt x="1310868" y="970889"/>
                  </a:lnTo>
                  <a:lnTo>
                    <a:pt x="741222" y="345579"/>
                  </a:lnTo>
                  <a:lnTo>
                    <a:pt x="2188616" y="28575"/>
                  </a:lnTo>
                  <a:lnTo>
                    <a:pt x="2188616" y="6578"/>
                  </a:lnTo>
                  <a:lnTo>
                    <a:pt x="718007" y="328676"/>
                  </a:lnTo>
                  <a:lnTo>
                    <a:pt x="718223" y="328612"/>
                  </a:lnTo>
                  <a:lnTo>
                    <a:pt x="1841" y="1358480"/>
                  </a:lnTo>
                  <a:lnTo>
                    <a:pt x="1587" y="1358900"/>
                  </a:lnTo>
                  <a:lnTo>
                    <a:pt x="1054" y="1359763"/>
                  </a:lnTo>
                  <a:lnTo>
                    <a:pt x="901" y="1360093"/>
                  </a:lnTo>
                  <a:lnTo>
                    <a:pt x="38" y="1363700"/>
                  </a:lnTo>
                  <a:lnTo>
                    <a:pt x="0" y="1364107"/>
                  </a:lnTo>
                  <a:lnTo>
                    <a:pt x="139" y="1366075"/>
                  </a:lnTo>
                  <a:lnTo>
                    <a:pt x="266" y="1366824"/>
                  </a:lnTo>
                  <a:lnTo>
                    <a:pt x="508" y="1367599"/>
                  </a:lnTo>
                  <a:lnTo>
                    <a:pt x="15468" y="1419136"/>
                  </a:lnTo>
                  <a:lnTo>
                    <a:pt x="214528" y="2104872"/>
                  </a:lnTo>
                  <a:lnTo>
                    <a:pt x="214642" y="2105190"/>
                  </a:lnTo>
                  <a:lnTo>
                    <a:pt x="215049" y="2106130"/>
                  </a:lnTo>
                  <a:lnTo>
                    <a:pt x="239522" y="2124786"/>
                  </a:lnTo>
                  <a:lnTo>
                    <a:pt x="256146" y="2136368"/>
                  </a:lnTo>
                  <a:lnTo>
                    <a:pt x="707059" y="2450376"/>
                  </a:lnTo>
                  <a:lnTo>
                    <a:pt x="744588" y="2450376"/>
                  </a:lnTo>
                  <a:lnTo>
                    <a:pt x="261556" y="2113978"/>
                  </a:lnTo>
                  <a:lnTo>
                    <a:pt x="1429588" y="2170150"/>
                  </a:lnTo>
                  <a:lnTo>
                    <a:pt x="779602" y="2450376"/>
                  </a:lnTo>
                  <a:lnTo>
                    <a:pt x="833894" y="2450376"/>
                  </a:lnTo>
                  <a:lnTo>
                    <a:pt x="1423276" y="2196287"/>
                  </a:lnTo>
                  <a:lnTo>
                    <a:pt x="1440383" y="2188908"/>
                  </a:lnTo>
                  <a:lnTo>
                    <a:pt x="1445501" y="2186711"/>
                  </a:lnTo>
                  <a:lnTo>
                    <a:pt x="1258366" y="2450376"/>
                  </a:lnTo>
                  <a:lnTo>
                    <a:pt x="1284744" y="2450376"/>
                  </a:lnTo>
                  <a:lnTo>
                    <a:pt x="1431899" y="2243023"/>
                  </a:lnTo>
                  <a:lnTo>
                    <a:pt x="1482026" y="2172385"/>
                  </a:lnTo>
                  <a:lnTo>
                    <a:pt x="1485620" y="2172373"/>
                  </a:lnTo>
                  <a:lnTo>
                    <a:pt x="2304834" y="2169655"/>
                  </a:lnTo>
                  <a:lnTo>
                    <a:pt x="2306231" y="2169642"/>
                  </a:lnTo>
                  <a:lnTo>
                    <a:pt x="1846910" y="2450376"/>
                  </a:lnTo>
                  <a:lnTo>
                    <a:pt x="1888121" y="2450376"/>
                  </a:lnTo>
                  <a:lnTo>
                    <a:pt x="2299093" y="2199182"/>
                  </a:lnTo>
                  <a:lnTo>
                    <a:pt x="2350693" y="2167648"/>
                  </a:lnTo>
                  <a:lnTo>
                    <a:pt x="2352649" y="2166315"/>
                  </a:lnTo>
                  <a:lnTo>
                    <a:pt x="2354046" y="2164435"/>
                  </a:lnTo>
                  <a:lnTo>
                    <a:pt x="2354783" y="2162340"/>
                  </a:lnTo>
                  <a:lnTo>
                    <a:pt x="2610408" y="1450975"/>
                  </a:lnTo>
                  <a:lnTo>
                    <a:pt x="2685631" y="1241653"/>
                  </a:lnTo>
                  <a:lnTo>
                    <a:pt x="2685910" y="1240980"/>
                  </a:lnTo>
                  <a:lnTo>
                    <a:pt x="2686113" y="1240320"/>
                  </a:lnTo>
                  <a:lnTo>
                    <a:pt x="2686177" y="1239570"/>
                  </a:lnTo>
                  <a:lnTo>
                    <a:pt x="2686342" y="1238656"/>
                  </a:lnTo>
                  <a:lnTo>
                    <a:pt x="2686354" y="1237780"/>
                  </a:lnTo>
                  <a:close/>
                </a:path>
                <a:path w="7171690" h="2450465">
                  <a:moveTo>
                    <a:pt x="7171550" y="2450388"/>
                  </a:moveTo>
                  <a:lnTo>
                    <a:pt x="7113270" y="1916404"/>
                  </a:lnTo>
                  <a:lnTo>
                    <a:pt x="7113232" y="1915858"/>
                  </a:lnTo>
                  <a:lnTo>
                    <a:pt x="7113130" y="1915325"/>
                  </a:lnTo>
                  <a:lnTo>
                    <a:pt x="7112851" y="1914207"/>
                  </a:lnTo>
                  <a:lnTo>
                    <a:pt x="7112419" y="1913064"/>
                  </a:lnTo>
                  <a:lnTo>
                    <a:pt x="7111720" y="1911565"/>
                  </a:lnTo>
                  <a:lnTo>
                    <a:pt x="7110717" y="1910232"/>
                  </a:lnTo>
                  <a:lnTo>
                    <a:pt x="7109092" y="1908898"/>
                  </a:lnTo>
                  <a:lnTo>
                    <a:pt x="7108469" y="1908454"/>
                  </a:lnTo>
                  <a:lnTo>
                    <a:pt x="7057872" y="1874989"/>
                  </a:lnTo>
                  <a:lnTo>
                    <a:pt x="7057872" y="1900745"/>
                  </a:lnTo>
                  <a:lnTo>
                    <a:pt x="6595961" y="1840344"/>
                  </a:lnTo>
                  <a:lnTo>
                    <a:pt x="6721703" y="1718754"/>
                  </a:lnTo>
                  <a:lnTo>
                    <a:pt x="6746532" y="1694764"/>
                  </a:lnTo>
                  <a:lnTo>
                    <a:pt x="7057872" y="1900745"/>
                  </a:lnTo>
                  <a:lnTo>
                    <a:pt x="7057872" y="1874989"/>
                  </a:lnTo>
                  <a:lnTo>
                    <a:pt x="6752907" y="1673225"/>
                  </a:lnTo>
                  <a:lnTo>
                    <a:pt x="6731127" y="1642656"/>
                  </a:lnTo>
                  <a:lnTo>
                    <a:pt x="6731127" y="1679752"/>
                  </a:lnTo>
                  <a:lnTo>
                    <a:pt x="6576034" y="1829777"/>
                  </a:lnTo>
                  <a:lnTo>
                    <a:pt x="6557645" y="1788718"/>
                  </a:lnTo>
                  <a:lnTo>
                    <a:pt x="6557645" y="1841258"/>
                  </a:lnTo>
                  <a:lnTo>
                    <a:pt x="6520370" y="1852193"/>
                  </a:lnTo>
                  <a:lnTo>
                    <a:pt x="6520370" y="1874570"/>
                  </a:lnTo>
                  <a:lnTo>
                    <a:pt x="5929782" y="2328341"/>
                  </a:lnTo>
                  <a:lnTo>
                    <a:pt x="5718035" y="2109762"/>
                  </a:lnTo>
                  <a:lnTo>
                    <a:pt x="6520370" y="1874570"/>
                  </a:lnTo>
                  <a:lnTo>
                    <a:pt x="6520370" y="1852193"/>
                  </a:lnTo>
                  <a:lnTo>
                    <a:pt x="5713501" y="2088680"/>
                  </a:lnTo>
                  <a:lnTo>
                    <a:pt x="5918936" y="1354175"/>
                  </a:lnTo>
                  <a:lnTo>
                    <a:pt x="6080582" y="776198"/>
                  </a:lnTo>
                  <a:lnTo>
                    <a:pt x="6124079" y="873290"/>
                  </a:lnTo>
                  <a:lnTo>
                    <a:pt x="6557645" y="1841258"/>
                  </a:lnTo>
                  <a:lnTo>
                    <a:pt x="6557645" y="1788718"/>
                  </a:lnTo>
                  <a:lnTo>
                    <a:pt x="6132334" y="839101"/>
                  </a:lnTo>
                  <a:lnTo>
                    <a:pt x="6731127" y="1679752"/>
                  </a:lnTo>
                  <a:lnTo>
                    <a:pt x="6731127" y="1642656"/>
                  </a:lnTo>
                  <a:lnTo>
                    <a:pt x="6087122" y="738581"/>
                  </a:lnTo>
                  <a:lnTo>
                    <a:pt x="6086894" y="738238"/>
                  </a:lnTo>
                  <a:lnTo>
                    <a:pt x="6086360" y="737603"/>
                  </a:lnTo>
                  <a:lnTo>
                    <a:pt x="6077026" y="733844"/>
                  </a:lnTo>
                  <a:lnTo>
                    <a:pt x="6074880" y="734288"/>
                  </a:lnTo>
                  <a:lnTo>
                    <a:pt x="6072606" y="735596"/>
                  </a:lnTo>
                  <a:lnTo>
                    <a:pt x="6060224" y="743648"/>
                  </a:lnTo>
                  <a:lnTo>
                    <a:pt x="6060224" y="769200"/>
                  </a:lnTo>
                  <a:lnTo>
                    <a:pt x="5691429" y="2088299"/>
                  </a:lnTo>
                  <a:lnTo>
                    <a:pt x="4812106" y="1580210"/>
                  </a:lnTo>
                  <a:lnTo>
                    <a:pt x="6060224" y="769200"/>
                  </a:lnTo>
                  <a:lnTo>
                    <a:pt x="6060224" y="743648"/>
                  </a:lnTo>
                  <a:lnTo>
                    <a:pt x="4785855" y="1571752"/>
                  </a:lnTo>
                  <a:lnTo>
                    <a:pt x="4783582" y="1573212"/>
                  </a:lnTo>
                  <a:lnTo>
                    <a:pt x="4781855" y="1575498"/>
                  </a:lnTo>
                  <a:lnTo>
                    <a:pt x="4781080" y="1578686"/>
                  </a:lnTo>
                  <a:lnTo>
                    <a:pt x="4781016" y="1579067"/>
                  </a:lnTo>
                  <a:lnTo>
                    <a:pt x="4744707" y="1826501"/>
                  </a:lnTo>
                  <a:lnTo>
                    <a:pt x="4653115" y="2450388"/>
                  </a:lnTo>
                  <a:lnTo>
                    <a:pt x="4674743" y="2450388"/>
                  </a:lnTo>
                  <a:lnTo>
                    <a:pt x="4799901" y="1597977"/>
                  </a:lnTo>
                  <a:lnTo>
                    <a:pt x="4806848" y="1601990"/>
                  </a:lnTo>
                  <a:lnTo>
                    <a:pt x="5678297" y="2105507"/>
                  </a:lnTo>
                  <a:lnTo>
                    <a:pt x="5208257" y="2450388"/>
                  </a:lnTo>
                  <a:lnTo>
                    <a:pt x="5244655" y="2450388"/>
                  </a:lnTo>
                  <a:lnTo>
                    <a:pt x="5670156" y="2138159"/>
                  </a:lnTo>
                  <a:lnTo>
                    <a:pt x="5522950" y="2450388"/>
                  </a:lnTo>
                  <a:lnTo>
                    <a:pt x="5546649" y="2450388"/>
                  </a:lnTo>
                  <a:lnTo>
                    <a:pt x="5645328" y="2240965"/>
                  </a:lnTo>
                  <a:lnTo>
                    <a:pt x="5645836" y="2239911"/>
                  </a:lnTo>
                  <a:lnTo>
                    <a:pt x="5700928" y="2122995"/>
                  </a:lnTo>
                  <a:lnTo>
                    <a:pt x="5704357" y="2126551"/>
                  </a:lnTo>
                  <a:lnTo>
                    <a:pt x="5712066" y="2134501"/>
                  </a:lnTo>
                  <a:lnTo>
                    <a:pt x="5912637" y="2341524"/>
                  </a:lnTo>
                  <a:lnTo>
                    <a:pt x="5770969" y="2450388"/>
                  </a:lnTo>
                  <a:lnTo>
                    <a:pt x="5806211" y="2450388"/>
                  </a:lnTo>
                  <a:lnTo>
                    <a:pt x="5904611" y="2374773"/>
                  </a:lnTo>
                  <a:lnTo>
                    <a:pt x="5927661" y="2357056"/>
                  </a:lnTo>
                  <a:lnTo>
                    <a:pt x="5938837" y="2368588"/>
                  </a:lnTo>
                  <a:lnTo>
                    <a:pt x="6018085" y="2450388"/>
                  </a:lnTo>
                  <a:lnTo>
                    <a:pt x="6047994" y="2450388"/>
                  </a:lnTo>
                  <a:lnTo>
                    <a:pt x="5944806" y="2343861"/>
                  </a:lnTo>
                  <a:lnTo>
                    <a:pt x="6512357" y="1907755"/>
                  </a:lnTo>
                  <a:lnTo>
                    <a:pt x="6548247" y="1880184"/>
                  </a:lnTo>
                  <a:lnTo>
                    <a:pt x="6551587" y="1877618"/>
                  </a:lnTo>
                  <a:lnTo>
                    <a:pt x="6365824" y="2450388"/>
                  </a:lnTo>
                  <a:lnTo>
                    <a:pt x="6388443" y="2450388"/>
                  </a:lnTo>
                  <a:lnTo>
                    <a:pt x="6485585" y="2150859"/>
                  </a:lnTo>
                  <a:lnTo>
                    <a:pt x="6579946" y="1859902"/>
                  </a:lnTo>
                  <a:lnTo>
                    <a:pt x="6590893" y="1861337"/>
                  </a:lnTo>
                  <a:lnTo>
                    <a:pt x="7052805" y="1921738"/>
                  </a:lnTo>
                  <a:lnTo>
                    <a:pt x="7079335" y="1925205"/>
                  </a:lnTo>
                  <a:lnTo>
                    <a:pt x="6545834" y="2450388"/>
                  </a:lnTo>
                  <a:lnTo>
                    <a:pt x="6576492" y="2450388"/>
                  </a:lnTo>
                  <a:lnTo>
                    <a:pt x="7069772" y="1964817"/>
                  </a:lnTo>
                  <a:lnTo>
                    <a:pt x="7094296" y="1940674"/>
                  </a:lnTo>
                  <a:lnTo>
                    <a:pt x="7149909" y="2450388"/>
                  </a:lnTo>
                  <a:lnTo>
                    <a:pt x="7171550" y="2450388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71902" y="9059172"/>
              <a:ext cx="2497455" cy="1228090"/>
            </a:xfrm>
            <a:custGeom>
              <a:avLst/>
              <a:gdLst/>
              <a:ahLst/>
              <a:cxnLst/>
              <a:rect l="l" t="t" r="r" b="b"/>
              <a:pathLst>
                <a:path w="2497455" h="1228090">
                  <a:moveTo>
                    <a:pt x="297856" y="6740"/>
                  </a:moveTo>
                  <a:lnTo>
                    <a:pt x="307513" y="8"/>
                  </a:lnTo>
                  <a:lnTo>
                    <a:pt x="307660" y="44"/>
                  </a:lnTo>
                  <a:lnTo>
                    <a:pt x="308666" y="0"/>
                  </a:lnTo>
                  <a:lnTo>
                    <a:pt x="309679" y="111"/>
                  </a:lnTo>
                  <a:lnTo>
                    <a:pt x="312334" y="753"/>
                  </a:lnTo>
                  <a:lnTo>
                    <a:pt x="313947" y="1584"/>
                  </a:lnTo>
                  <a:lnTo>
                    <a:pt x="315324" y="2845"/>
                  </a:lnTo>
                  <a:lnTo>
                    <a:pt x="315492" y="2974"/>
                  </a:lnTo>
                  <a:lnTo>
                    <a:pt x="988186" y="635669"/>
                  </a:lnTo>
                  <a:lnTo>
                    <a:pt x="1836838" y="749400"/>
                  </a:lnTo>
                  <a:lnTo>
                    <a:pt x="1838004" y="749792"/>
                  </a:lnTo>
                  <a:lnTo>
                    <a:pt x="1839618" y="750624"/>
                  </a:lnTo>
                  <a:lnTo>
                    <a:pt x="1840079" y="750912"/>
                  </a:lnTo>
                  <a:lnTo>
                    <a:pt x="2497203" y="1227827"/>
                  </a:lnTo>
                  <a:lnTo>
                    <a:pt x="2460788" y="1227827"/>
                  </a:lnTo>
                  <a:lnTo>
                    <a:pt x="1848292" y="783315"/>
                  </a:lnTo>
                  <a:lnTo>
                    <a:pt x="1834509" y="840380"/>
                  </a:lnTo>
                  <a:lnTo>
                    <a:pt x="1825613" y="776180"/>
                  </a:lnTo>
                  <a:lnTo>
                    <a:pt x="1791773" y="793286"/>
                  </a:lnTo>
                  <a:lnTo>
                    <a:pt x="1798399" y="765849"/>
                  </a:lnTo>
                  <a:lnTo>
                    <a:pt x="989704" y="657501"/>
                  </a:lnTo>
                  <a:lnTo>
                    <a:pt x="945537" y="750887"/>
                  </a:lnTo>
                  <a:lnTo>
                    <a:pt x="970323" y="648266"/>
                  </a:lnTo>
                  <a:lnTo>
                    <a:pt x="327407" y="43678"/>
                  </a:lnTo>
                  <a:lnTo>
                    <a:pt x="316505" y="88817"/>
                  </a:lnTo>
                  <a:lnTo>
                    <a:pt x="308218" y="55624"/>
                  </a:lnTo>
                  <a:lnTo>
                    <a:pt x="22137" y="1227827"/>
                  </a:lnTo>
                  <a:lnTo>
                    <a:pt x="3092" y="1227827"/>
                  </a:lnTo>
                  <a:lnTo>
                    <a:pt x="297620" y="8363"/>
                  </a:lnTo>
                  <a:lnTo>
                    <a:pt x="297856" y="6740"/>
                  </a:lnTo>
                  <a:close/>
                </a:path>
                <a:path w="2497455" h="1228090">
                  <a:moveTo>
                    <a:pt x="1834509" y="840380"/>
                  </a:moveTo>
                  <a:lnTo>
                    <a:pt x="1848292" y="783315"/>
                  </a:lnTo>
                  <a:lnTo>
                    <a:pt x="1909884" y="1227827"/>
                  </a:lnTo>
                  <a:lnTo>
                    <a:pt x="1888193" y="1227827"/>
                  </a:lnTo>
                  <a:lnTo>
                    <a:pt x="1834509" y="840380"/>
                  </a:lnTo>
                  <a:close/>
                </a:path>
                <a:path w="2497455" h="1228090">
                  <a:moveTo>
                    <a:pt x="884503" y="1227827"/>
                  </a:moveTo>
                  <a:lnTo>
                    <a:pt x="1798399" y="765849"/>
                  </a:lnTo>
                  <a:lnTo>
                    <a:pt x="1791773" y="793286"/>
                  </a:lnTo>
                  <a:lnTo>
                    <a:pt x="932154" y="1227827"/>
                  </a:lnTo>
                  <a:lnTo>
                    <a:pt x="884503" y="1227827"/>
                  </a:lnTo>
                  <a:close/>
                </a:path>
                <a:path w="2497455" h="1228090">
                  <a:moveTo>
                    <a:pt x="696203" y="1227827"/>
                  </a:moveTo>
                  <a:lnTo>
                    <a:pt x="970323" y="648266"/>
                  </a:lnTo>
                  <a:lnTo>
                    <a:pt x="945537" y="750887"/>
                  </a:lnTo>
                  <a:lnTo>
                    <a:pt x="719968" y="1227827"/>
                  </a:lnTo>
                  <a:lnTo>
                    <a:pt x="696203" y="1227827"/>
                  </a:lnTo>
                  <a:close/>
                </a:path>
                <a:path w="2497455" h="1228090">
                  <a:moveTo>
                    <a:pt x="316505" y="88817"/>
                  </a:moveTo>
                  <a:lnTo>
                    <a:pt x="327407" y="43678"/>
                  </a:lnTo>
                  <a:lnTo>
                    <a:pt x="623044" y="1227827"/>
                  </a:lnTo>
                  <a:lnTo>
                    <a:pt x="600874" y="1227827"/>
                  </a:lnTo>
                  <a:lnTo>
                    <a:pt x="316505" y="88817"/>
                  </a:lnTo>
                  <a:close/>
                </a:path>
                <a:path w="2497455" h="1228090">
                  <a:moveTo>
                    <a:pt x="0" y="1227827"/>
                  </a:moveTo>
                  <a:lnTo>
                    <a:pt x="297620" y="8363"/>
                  </a:lnTo>
                  <a:lnTo>
                    <a:pt x="3092" y="1227827"/>
                  </a:lnTo>
                  <a:lnTo>
                    <a:pt x="0" y="1227827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59501" y="1"/>
              <a:ext cx="1672589" cy="904240"/>
            </a:xfrm>
            <a:custGeom>
              <a:avLst/>
              <a:gdLst/>
              <a:ahLst/>
              <a:cxnLst/>
              <a:rect l="l" t="t" r="r" b="b"/>
              <a:pathLst>
                <a:path w="1672589" h="904240">
                  <a:moveTo>
                    <a:pt x="1552206" y="0"/>
                  </a:moveTo>
                  <a:lnTo>
                    <a:pt x="1573547" y="0"/>
                  </a:lnTo>
                  <a:lnTo>
                    <a:pt x="1654934" y="100308"/>
                  </a:lnTo>
                  <a:lnTo>
                    <a:pt x="1651014" y="0"/>
                  </a:lnTo>
                  <a:lnTo>
                    <a:pt x="1667571" y="0"/>
                  </a:lnTo>
                  <a:lnTo>
                    <a:pt x="1672444" y="124887"/>
                  </a:lnTo>
                  <a:lnTo>
                    <a:pt x="1656979" y="147295"/>
                  </a:lnTo>
                  <a:lnTo>
                    <a:pt x="1649772" y="129698"/>
                  </a:lnTo>
                  <a:lnTo>
                    <a:pt x="1641924" y="110576"/>
                  </a:lnTo>
                  <a:lnTo>
                    <a:pt x="1552206" y="0"/>
                  </a:lnTo>
                  <a:close/>
                </a:path>
                <a:path w="1672589" h="904240">
                  <a:moveTo>
                    <a:pt x="1272770" y="631902"/>
                  </a:moveTo>
                  <a:lnTo>
                    <a:pt x="1265569" y="614319"/>
                  </a:lnTo>
                  <a:lnTo>
                    <a:pt x="1649772" y="129698"/>
                  </a:lnTo>
                  <a:lnTo>
                    <a:pt x="1656979" y="147295"/>
                  </a:lnTo>
                  <a:lnTo>
                    <a:pt x="1272770" y="631902"/>
                  </a:lnTo>
                  <a:close/>
                </a:path>
                <a:path w="1672589" h="904240">
                  <a:moveTo>
                    <a:pt x="1145634" y="0"/>
                  </a:moveTo>
                  <a:lnTo>
                    <a:pt x="1212120" y="0"/>
                  </a:lnTo>
                  <a:lnTo>
                    <a:pt x="1641924" y="110576"/>
                  </a:lnTo>
                  <a:lnTo>
                    <a:pt x="1649752" y="129693"/>
                  </a:lnTo>
                  <a:lnTo>
                    <a:pt x="1145634" y="0"/>
                  </a:lnTo>
                  <a:close/>
                </a:path>
                <a:path w="1672589" h="904240">
                  <a:moveTo>
                    <a:pt x="993383" y="518403"/>
                  </a:moveTo>
                  <a:lnTo>
                    <a:pt x="975036" y="473602"/>
                  </a:lnTo>
                  <a:lnTo>
                    <a:pt x="1095112" y="0"/>
                  </a:lnTo>
                  <a:lnTo>
                    <a:pt x="1121046" y="0"/>
                  </a:lnTo>
                  <a:lnTo>
                    <a:pt x="1147945" y="114335"/>
                  </a:lnTo>
                  <a:lnTo>
                    <a:pt x="1107966" y="16714"/>
                  </a:lnTo>
                  <a:lnTo>
                    <a:pt x="986228" y="496868"/>
                  </a:lnTo>
                  <a:lnTo>
                    <a:pt x="995435" y="519349"/>
                  </a:lnTo>
                  <a:lnTo>
                    <a:pt x="993383" y="518403"/>
                  </a:lnTo>
                  <a:close/>
                </a:path>
                <a:path w="1672589" h="904240">
                  <a:moveTo>
                    <a:pt x="995435" y="519349"/>
                  </a:moveTo>
                  <a:lnTo>
                    <a:pt x="986228" y="496868"/>
                  </a:lnTo>
                  <a:lnTo>
                    <a:pt x="1249484" y="618257"/>
                  </a:lnTo>
                  <a:lnTo>
                    <a:pt x="1107966" y="16714"/>
                  </a:lnTo>
                  <a:lnTo>
                    <a:pt x="1147945" y="114335"/>
                  </a:lnTo>
                  <a:lnTo>
                    <a:pt x="1265569" y="614319"/>
                  </a:lnTo>
                  <a:lnTo>
                    <a:pt x="1272770" y="631902"/>
                  </a:lnTo>
                  <a:lnTo>
                    <a:pt x="1232127" y="641727"/>
                  </a:lnTo>
                  <a:lnTo>
                    <a:pt x="1225441" y="625401"/>
                  </a:lnTo>
                  <a:lnTo>
                    <a:pt x="995435" y="519349"/>
                  </a:lnTo>
                  <a:close/>
                </a:path>
                <a:path w="1672589" h="904240">
                  <a:moveTo>
                    <a:pt x="823093" y="60018"/>
                  </a:moveTo>
                  <a:lnTo>
                    <a:pt x="816745" y="44519"/>
                  </a:lnTo>
                  <a:lnTo>
                    <a:pt x="998978" y="0"/>
                  </a:lnTo>
                  <a:lnTo>
                    <a:pt x="1068804" y="0"/>
                  </a:lnTo>
                  <a:lnTo>
                    <a:pt x="823093" y="60018"/>
                  </a:lnTo>
                  <a:close/>
                </a:path>
                <a:path w="1672589" h="904240">
                  <a:moveTo>
                    <a:pt x="1023200" y="646489"/>
                  </a:moveTo>
                  <a:lnTo>
                    <a:pt x="1016511" y="630155"/>
                  </a:lnTo>
                  <a:lnTo>
                    <a:pt x="1225441" y="625401"/>
                  </a:lnTo>
                  <a:lnTo>
                    <a:pt x="1232127" y="641727"/>
                  </a:lnTo>
                  <a:lnTo>
                    <a:pt x="1023200" y="646489"/>
                  </a:lnTo>
                  <a:close/>
                </a:path>
                <a:path w="1672589" h="904240">
                  <a:moveTo>
                    <a:pt x="638417" y="105123"/>
                  </a:moveTo>
                  <a:lnTo>
                    <a:pt x="632073" y="89631"/>
                  </a:lnTo>
                  <a:lnTo>
                    <a:pt x="800577" y="48473"/>
                  </a:lnTo>
                  <a:lnTo>
                    <a:pt x="782692" y="0"/>
                  </a:lnTo>
                  <a:lnTo>
                    <a:pt x="800322" y="0"/>
                  </a:lnTo>
                  <a:lnTo>
                    <a:pt x="816745" y="44519"/>
                  </a:lnTo>
                  <a:lnTo>
                    <a:pt x="823093" y="60018"/>
                  </a:lnTo>
                  <a:lnTo>
                    <a:pt x="822523" y="60157"/>
                  </a:lnTo>
                  <a:lnTo>
                    <a:pt x="975036" y="473602"/>
                  </a:lnTo>
                  <a:lnTo>
                    <a:pt x="993383" y="518403"/>
                  </a:lnTo>
                  <a:lnTo>
                    <a:pt x="992170" y="517844"/>
                  </a:lnTo>
                  <a:lnTo>
                    <a:pt x="806348" y="64096"/>
                  </a:lnTo>
                  <a:lnTo>
                    <a:pt x="638417" y="105123"/>
                  </a:lnTo>
                  <a:close/>
                </a:path>
                <a:path w="1672589" h="904240">
                  <a:moveTo>
                    <a:pt x="656795" y="151965"/>
                  </a:moveTo>
                  <a:lnTo>
                    <a:pt x="637685" y="105301"/>
                  </a:lnTo>
                  <a:lnTo>
                    <a:pt x="953510" y="462945"/>
                  </a:lnTo>
                  <a:lnTo>
                    <a:pt x="806348" y="64096"/>
                  </a:lnTo>
                  <a:lnTo>
                    <a:pt x="992170" y="517844"/>
                  </a:lnTo>
                  <a:lnTo>
                    <a:pt x="988574" y="516185"/>
                  </a:lnTo>
                  <a:lnTo>
                    <a:pt x="1013603" y="618290"/>
                  </a:lnTo>
                  <a:lnTo>
                    <a:pt x="971280" y="514945"/>
                  </a:lnTo>
                  <a:lnTo>
                    <a:pt x="970437" y="515508"/>
                  </a:lnTo>
                  <a:lnTo>
                    <a:pt x="964034" y="499872"/>
                  </a:lnTo>
                  <a:lnTo>
                    <a:pt x="656795" y="151965"/>
                  </a:lnTo>
                  <a:close/>
                </a:path>
                <a:path w="1672589" h="904240">
                  <a:moveTo>
                    <a:pt x="466221" y="871159"/>
                  </a:moveTo>
                  <a:lnTo>
                    <a:pt x="459974" y="855905"/>
                  </a:lnTo>
                  <a:lnTo>
                    <a:pt x="1000326" y="633633"/>
                  </a:lnTo>
                  <a:lnTo>
                    <a:pt x="971280" y="514945"/>
                  </a:lnTo>
                  <a:lnTo>
                    <a:pt x="1013603" y="618290"/>
                  </a:lnTo>
                  <a:lnTo>
                    <a:pt x="1016511" y="630155"/>
                  </a:lnTo>
                  <a:lnTo>
                    <a:pt x="1023200" y="646489"/>
                  </a:lnTo>
                  <a:lnTo>
                    <a:pt x="1011782" y="646749"/>
                  </a:lnTo>
                  <a:lnTo>
                    <a:pt x="466221" y="871159"/>
                  </a:lnTo>
                  <a:close/>
                </a:path>
                <a:path w="1672589" h="904240">
                  <a:moveTo>
                    <a:pt x="408329" y="894972"/>
                  </a:moveTo>
                  <a:lnTo>
                    <a:pt x="400432" y="875690"/>
                  </a:lnTo>
                  <a:lnTo>
                    <a:pt x="964034" y="499872"/>
                  </a:lnTo>
                  <a:lnTo>
                    <a:pt x="970437" y="515508"/>
                  </a:lnTo>
                  <a:lnTo>
                    <a:pt x="459974" y="855905"/>
                  </a:lnTo>
                  <a:lnTo>
                    <a:pt x="466221" y="871159"/>
                  </a:lnTo>
                  <a:lnTo>
                    <a:pt x="408329" y="894972"/>
                  </a:lnTo>
                  <a:close/>
                </a:path>
                <a:path w="1672589" h="904240">
                  <a:moveTo>
                    <a:pt x="649487" y="143689"/>
                  </a:moveTo>
                  <a:lnTo>
                    <a:pt x="618216" y="67331"/>
                  </a:lnTo>
                  <a:lnTo>
                    <a:pt x="626414" y="0"/>
                  </a:lnTo>
                  <a:lnTo>
                    <a:pt x="643011" y="0"/>
                  </a:lnTo>
                  <a:lnTo>
                    <a:pt x="632073" y="89631"/>
                  </a:lnTo>
                  <a:lnTo>
                    <a:pt x="638417" y="105123"/>
                  </a:lnTo>
                  <a:lnTo>
                    <a:pt x="637685" y="105301"/>
                  </a:lnTo>
                  <a:lnTo>
                    <a:pt x="656795" y="151965"/>
                  </a:lnTo>
                  <a:lnTo>
                    <a:pt x="649487" y="143689"/>
                  </a:lnTo>
                  <a:close/>
                </a:path>
                <a:path w="1672589" h="904240">
                  <a:moveTo>
                    <a:pt x="27900" y="86278"/>
                  </a:moveTo>
                  <a:lnTo>
                    <a:pt x="21005" y="69443"/>
                  </a:lnTo>
                  <a:lnTo>
                    <a:pt x="610040" y="91763"/>
                  </a:lnTo>
                  <a:lnTo>
                    <a:pt x="573864" y="0"/>
                  </a:lnTo>
                  <a:lnTo>
                    <a:pt x="591671" y="0"/>
                  </a:lnTo>
                  <a:lnTo>
                    <a:pt x="618216" y="67331"/>
                  </a:lnTo>
                  <a:lnTo>
                    <a:pt x="649487" y="143689"/>
                  </a:lnTo>
                  <a:lnTo>
                    <a:pt x="625995" y="117087"/>
                  </a:lnTo>
                  <a:lnTo>
                    <a:pt x="621358" y="132682"/>
                  </a:lnTo>
                  <a:lnTo>
                    <a:pt x="611414" y="108400"/>
                  </a:lnTo>
                  <a:lnTo>
                    <a:pt x="27900" y="86278"/>
                  </a:lnTo>
                  <a:close/>
                </a:path>
                <a:path w="1672589" h="904240">
                  <a:moveTo>
                    <a:pt x="165390" y="436952"/>
                  </a:moveTo>
                  <a:lnTo>
                    <a:pt x="21683" y="86043"/>
                  </a:lnTo>
                  <a:lnTo>
                    <a:pt x="384280" y="871906"/>
                  </a:lnTo>
                  <a:lnTo>
                    <a:pt x="611414" y="108400"/>
                  </a:lnTo>
                  <a:lnTo>
                    <a:pt x="621358" y="132682"/>
                  </a:lnTo>
                  <a:lnTo>
                    <a:pt x="400432" y="875690"/>
                  </a:lnTo>
                  <a:lnTo>
                    <a:pt x="408329" y="894972"/>
                  </a:lnTo>
                  <a:lnTo>
                    <a:pt x="388925" y="902954"/>
                  </a:lnTo>
                  <a:lnTo>
                    <a:pt x="386894" y="903589"/>
                  </a:lnTo>
                  <a:lnTo>
                    <a:pt x="385369" y="903622"/>
                  </a:lnTo>
                  <a:lnTo>
                    <a:pt x="383276" y="903101"/>
                  </a:lnTo>
                  <a:lnTo>
                    <a:pt x="378480" y="898730"/>
                  </a:lnTo>
                  <a:lnTo>
                    <a:pt x="165390" y="436952"/>
                  </a:lnTo>
                  <a:close/>
                </a:path>
                <a:path w="1672589" h="904240">
                  <a:moveTo>
                    <a:pt x="1019" y="80724"/>
                  </a:moveTo>
                  <a:lnTo>
                    <a:pt x="40" y="78333"/>
                  </a:lnTo>
                  <a:lnTo>
                    <a:pt x="0" y="76005"/>
                  </a:lnTo>
                  <a:lnTo>
                    <a:pt x="33582" y="0"/>
                  </a:lnTo>
                  <a:lnTo>
                    <a:pt x="51689" y="0"/>
                  </a:lnTo>
                  <a:lnTo>
                    <a:pt x="21005" y="69443"/>
                  </a:lnTo>
                  <a:lnTo>
                    <a:pt x="27900" y="86278"/>
                  </a:lnTo>
                  <a:lnTo>
                    <a:pt x="21683" y="86043"/>
                  </a:lnTo>
                  <a:lnTo>
                    <a:pt x="165390" y="436952"/>
                  </a:lnTo>
                  <a:lnTo>
                    <a:pt x="1019" y="80724"/>
                  </a:lnTo>
                  <a:close/>
                </a:path>
                <a:path w="1672589" h="904240">
                  <a:moveTo>
                    <a:pt x="378477" y="898767"/>
                  </a:moveTo>
                  <a:close/>
                </a:path>
                <a:path w="1672589" h="904240">
                  <a:moveTo>
                    <a:pt x="378489" y="898797"/>
                  </a:moveTo>
                  <a:lnTo>
                    <a:pt x="378606" y="899038"/>
                  </a:lnTo>
                  <a:lnTo>
                    <a:pt x="378489" y="898797"/>
                  </a:lnTo>
                  <a:close/>
                </a:path>
              </a:pathLst>
            </a:custGeom>
            <a:solidFill>
              <a:srgbClr val="0F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0" y="1"/>
            <a:ext cx="1166495" cy="2295525"/>
          </a:xfrm>
          <a:custGeom>
            <a:avLst/>
            <a:gdLst/>
            <a:ahLst/>
            <a:cxnLst/>
            <a:rect l="l" t="t" r="r" b="b"/>
            <a:pathLst>
              <a:path w="1166495" h="2295525">
                <a:moveTo>
                  <a:pt x="415885" y="0"/>
                </a:moveTo>
                <a:lnTo>
                  <a:pt x="441389" y="0"/>
                </a:lnTo>
                <a:lnTo>
                  <a:pt x="680008" y="203770"/>
                </a:lnTo>
                <a:lnTo>
                  <a:pt x="950893" y="280209"/>
                </a:lnTo>
                <a:lnTo>
                  <a:pt x="951488" y="280394"/>
                </a:lnTo>
                <a:lnTo>
                  <a:pt x="953010" y="281006"/>
                </a:lnTo>
                <a:lnTo>
                  <a:pt x="954074" y="281770"/>
                </a:lnTo>
                <a:lnTo>
                  <a:pt x="954921" y="282747"/>
                </a:lnTo>
                <a:lnTo>
                  <a:pt x="955365" y="283263"/>
                </a:lnTo>
                <a:lnTo>
                  <a:pt x="955754" y="283820"/>
                </a:lnTo>
                <a:lnTo>
                  <a:pt x="956070" y="284460"/>
                </a:lnTo>
                <a:lnTo>
                  <a:pt x="956366" y="284965"/>
                </a:lnTo>
                <a:lnTo>
                  <a:pt x="956537" y="285468"/>
                </a:lnTo>
                <a:lnTo>
                  <a:pt x="956667" y="286005"/>
                </a:lnTo>
                <a:lnTo>
                  <a:pt x="1004174" y="450732"/>
                </a:lnTo>
                <a:lnTo>
                  <a:pt x="945844" y="308299"/>
                </a:lnTo>
                <a:lnTo>
                  <a:pt x="938993" y="319230"/>
                </a:lnTo>
                <a:lnTo>
                  <a:pt x="931266" y="300363"/>
                </a:lnTo>
                <a:lnTo>
                  <a:pt x="920514" y="302644"/>
                </a:lnTo>
                <a:lnTo>
                  <a:pt x="914134" y="287065"/>
                </a:lnTo>
                <a:lnTo>
                  <a:pt x="679682" y="220889"/>
                </a:lnTo>
                <a:lnTo>
                  <a:pt x="672840" y="231625"/>
                </a:lnTo>
                <a:lnTo>
                  <a:pt x="665155" y="212860"/>
                </a:lnTo>
                <a:lnTo>
                  <a:pt x="415885" y="0"/>
                </a:lnTo>
                <a:close/>
              </a:path>
              <a:path w="1166495" h="2295525">
                <a:moveTo>
                  <a:pt x="505514" y="1037957"/>
                </a:moveTo>
                <a:lnTo>
                  <a:pt x="498800" y="1021563"/>
                </a:lnTo>
                <a:lnTo>
                  <a:pt x="1146711" y="1004863"/>
                </a:lnTo>
                <a:lnTo>
                  <a:pt x="945844" y="308299"/>
                </a:lnTo>
                <a:lnTo>
                  <a:pt x="1004174" y="450732"/>
                </a:lnTo>
                <a:lnTo>
                  <a:pt x="1165613" y="1010510"/>
                </a:lnTo>
                <a:lnTo>
                  <a:pt x="1166106" y="1012152"/>
                </a:lnTo>
                <a:lnTo>
                  <a:pt x="1166074" y="1013954"/>
                </a:lnTo>
                <a:lnTo>
                  <a:pt x="1165473" y="1015632"/>
                </a:lnTo>
                <a:lnTo>
                  <a:pt x="1147482" y="1058656"/>
                </a:lnTo>
                <a:lnTo>
                  <a:pt x="1138605" y="1036980"/>
                </a:lnTo>
                <a:lnTo>
                  <a:pt x="1137736" y="1037612"/>
                </a:lnTo>
                <a:lnTo>
                  <a:pt x="1131275" y="1021834"/>
                </a:lnTo>
                <a:lnTo>
                  <a:pt x="505514" y="1037957"/>
                </a:lnTo>
                <a:close/>
              </a:path>
              <a:path w="1166495" h="2295525">
                <a:moveTo>
                  <a:pt x="504915" y="1011806"/>
                </a:moveTo>
                <a:lnTo>
                  <a:pt x="497196" y="992957"/>
                </a:lnTo>
                <a:lnTo>
                  <a:pt x="931266" y="300363"/>
                </a:lnTo>
                <a:lnTo>
                  <a:pt x="938993" y="319230"/>
                </a:lnTo>
                <a:lnTo>
                  <a:pt x="504915" y="1011806"/>
                </a:lnTo>
                <a:close/>
              </a:path>
              <a:path w="1166495" h="2295525">
                <a:moveTo>
                  <a:pt x="600653" y="370499"/>
                </a:moveTo>
                <a:lnTo>
                  <a:pt x="594270" y="354914"/>
                </a:lnTo>
                <a:lnTo>
                  <a:pt x="914134" y="287065"/>
                </a:lnTo>
                <a:lnTo>
                  <a:pt x="920514" y="302644"/>
                </a:lnTo>
                <a:lnTo>
                  <a:pt x="600653" y="370499"/>
                </a:lnTo>
                <a:close/>
              </a:path>
              <a:path w="1166495" h="2295525">
                <a:moveTo>
                  <a:pt x="641609" y="2268347"/>
                </a:moveTo>
                <a:lnTo>
                  <a:pt x="632715" y="2246630"/>
                </a:lnTo>
                <a:lnTo>
                  <a:pt x="1138605" y="1036980"/>
                </a:lnTo>
                <a:lnTo>
                  <a:pt x="1147482" y="1058656"/>
                </a:lnTo>
                <a:lnTo>
                  <a:pt x="641609" y="2268347"/>
                </a:lnTo>
                <a:close/>
              </a:path>
              <a:path w="1166495" h="2295525">
                <a:moveTo>
                  <a:pt x="627629" y="1408899"/>
                </a:moveTo>
                <a:lnTo>
                  <a:pt x="621168" y="1393123"/>
                </a:lnTo>
                <a:lnTo>
                  <a:pt x="1131275" y="1021834"/>
                </a:lnTo>
                <a:lnTo>
                  <a:pt x="1137736" y="1037612"/>
                </a:lnTo>
                <a:lnTo>
                  <a:pt x="627629" y="1408899"/>
                </a:lnTo>
                <a:close/>
              </a:path>
              <a:path w="1166495" h="2295525">
                <a:moveTo>
                  <a:pt x="298367" y="0"/>
                </a:moveTo>
                <a:lnTo>
                  <a:pt x="318873" y="0"/>
                </a:lnTo>
                <a:lnTo>
                  <a:pt x="576228" y="352459"/>
                </a:lnTo>
                <a:lnTo>
                  <a:pt x="665155" y="212860"/>
                </a:lnTo>
                <a:lnTo>
                  <a:pt x="672840" y="231625"/>
                </a:lnTo>
                <a:lnTo>
                  <a:pt x="594270" y="354914"/>
                </a:lnTo>
                <a:lnTo>
                  <a:pt x="600653" y="370499"/>
                </a:lnTo>
                <a:lnTo>
                  <a:pt x="584073" y="374017"/>
                </a:lnTo>
                <a:lnTo>
                  <a:pt x="580117" y="402200"/>
                </a:lnTo>
                <a:lnTo>
                  <a:pt x="564907" y="365060"/>
                </a:lnTo>
                <a:lnTo>
                  <a:pt x="298367" y="0"/>
                </a:lnTo>
                <a:close/>
              </a:path>
              <a:path w="1166495" h="2295525">
                <a:moveTo>
                  <a:pt x="22221" y="750610"/>
                </a:moveTo>
                <a:lnTo>
                  <a:pt x="15810" y="734955"/>
                </a:lnTo>
                <a:lnTo>
                  <a:pt x="564907" y="365060"/>
                </a:lnTo>
                <a:lnTo>
                  <a:pt x="580117" y="402200"/>
                </a:lnTo>
                <a:lnTo>
                  <a:pt x="576650" y="426900"/>
                </a:lnTo>
                <a:lnTo>
                  <a:pt x="564197" y="396492"/>
                </a:lnTo>
                <a:lnTo>
                  <a:pt x="545300" y="420700"/>
                </a:lnTo>
                <a:lnTo>
                  <a:pt x="538093" y="403102"/>
                </a:lnTo>
                <a:lnTo>
                  <a:pt x="22221" y="750610"/>
                </a:lnTo>
                <a:close/>
              </a:path>
              <a:path w="1166495" h="2295525">
                <a:moveTo>
                  <a:pt x="214470" y="882929"/>
                </a:moveTo>
                <a:lnTo>
                  <a:pt x="204149" y="857726"/>
                </a:lnTo>
                <a:lnTo>
                  <a:pt x="477117" y="1016858"/>
                </a:lnTo>
                <a:lnTo>
                  <a:pt x="564197" y="396492"/>
                </a:lnTo>
                <a:lnTo>
                  <a:pt x="576650" y="426900"/>
                </a:lnTo>
                <a:lnTo>
                  <a:pt x="497196" y="992957"/>
                </a:lnTo>
                <a:lnTo>
                  <a:pt x="504915" y="1011806"/>
                </a:lnTo>
                <a:lnTo>
                  <a:pt x="498800" y="1021563"/>
                </a:lnTo>
                <a:lnTo>
                  <a:pt x="505514" y="1037957"/>
                </a:lnTo>
                <a:lnTo>
                  <a:pt x="495226" y="1038222"/>
                </a:lnTo>
                <a:lnTo>
                  <a:pt x="610482" y="1363009"/>
                </a:lnTo>
                <a:lnTo>
                  <a:pt x="478648" y="1041091"/>
                </a:lnTo>
                <a:lnTo>
                  <a:pt x="470960" y="1044123"/>
                </a:lnTo>
                <a:lnTo>
                  <a:pt x="464686" y="1028804"/>
                </a:lnTo>
                <a:lnTo>
                  <a:pt x="214470" y="882929"/>
                </a:lnTo>
                <a:close/>
              </a:path>
              <a:path w="1166495" h="2295525">
                <a:moveTo>
                  <a:pt x="31675" y="776360"/>
                </a:moveTo>
                <a:lnTo>
                  <a:pt x="21365" y="751187"/>
                </a:lnTo>
                <a:lnTo>
                  <a:pt x="189724" y="849333"/>
                </a:lnTo>
                <a:lnTo>
                  <a:pt x="538093" y="403102"/>
                </a:lnTo>
                <a:lnTo>
                  <a:pt x="545300" y="420700"/>
                </a:lnTo>
                <a:lnTo>
                  <a:pt x="204149" y="857726"/>
                </a:lnTo>
                <a:lnTo>
                  <a:pt x="214470" y="882929"/>
                </a:lnTo>
                <a:lnTo>
                  <a:pt x="193854" y="870909"/>
                </a:lnTo>
                <a:lnTo>
                  <a:pt x="186659" y="880127"/>
                </a:lnTo>
                <a:lnTo>
                  <a:pt x="179438" y="862495"/>
                </a:lnTo>
                <a:lnTo>
                  <a:pt x="31675" y="776360"/>
                </a:lnTo>
                <a:close/>
              </a:path>
              <a:path w="1166495" h="2295525">
                <a:moveTo>
                  <a:pt x="0" y="806379"/>
                </a:moveTo>
                <a:lnTo>
                  <a:pt x="0" y="727634"/>
                </a:lnTo>
                <a:lnTo>
                  <a:pt x="73897" y="0"/>
                </a:lnTo>
                <a:lnTo>
                  <a:pt x="90519" y="0"/>
                </a:lnTo>
                <a:lnTo>
                  <a:pt x="15810" y="734955"/>
                </a:lnTo>
                <a:lnTo>
                  <a:pt x="22221" y="750610"/>
                </a:lnTo>
                <a:lnTo>
                  <a:pt x="21365" y="751187"/>
                </a:lnTo>
                <a:lnTo>
                  <a:pt x="31675" y="776360"/>
                </a:lnTo>
                <a:lnTo>
                  <a:pt x="10964" y="764288"/>
                </a:lnTo>
                <a:lnTo>
                  <a:pt x="0" y="806379"/>
                </a:lnTo>
                <a:close/>
              </a:path>
              <a:path w="1166495" h="2295525">
                <a:moveTo>
                  <a:pt x="0" y="1303938"/>
                </a:moveTo>
                <a:lnTo>
                  <a:pt x="0" y="1287122"/>
                </a:lnTo>
                <a:lnTo>
                  <a:pt x="604496" y="1395673"/>
                </a:lnTo>
                <a:lnTo>
                  <a:pt x="478648" y="1041091"/>
                </a:lnTo>
                <a:lnTo>
                  <a:pt x="610482" y="1363009"/>
                </a:lnTo>
                <a:lnTo>
                  <a:pt x="621168" y="1393123"/>
                </a:lnTo>
                <a:lnTo>
                  <a:pt x="627629" y="1408899"/>
                </a:lnTo>
                <a:lnTo>
                  <a:pt x="625396" y="1410524"/>
                </a:lnTo>
                <a:lnTo>
                  <a:pt x="625980" y="1477278"/>
                </a:lnTo>
                <a:lnTo>
                  <a:pt x="609057" y="1435954"/>
                </a:lnTo>
                <a:lnTo>
                  <a:pt x="606861" y="1439637"/>
                </a:lnTo>
                <a:lnTo>
                  <a:pt x="595051" y="1410799"/>
                </a:lnTo>
                <a:lnTo>
                  <a:pt x="0" y="1303938"/>
                </a:lnTo>
                <a:close/>
              </a:path>
              <a:path w="1166495" h="2295525">
                <a:moveTo>
                  <a:pt x="0" y="1229868"/>
                </a:moveTo>
                <a:lnTo>
                  <a:pt x="0" y="1212079"/>
                </a:lnTo>
                <a:lnTo>
                  <a:pt x="464686" y="1028804"/>
                </a:lnTo>
                <a:lnTo>
                  <a:pt x="470960" y="1044123"/>
                </a:lnTo>
                <a:lnTo>
                  <a:pt x="0" y="1229868"/>
                </a:lnTo>
                <a:close/>
              </a:path>
              <a:path w="1166495" h="2295525">
                <a:moveTo>
                  <a:pt x="337430" y="1971259"/>
                </a:moveTo>
                <a:lnTo>
                  <a:pt x="318061" y="1923963"/>
                </a:lnTo>
                <a:lnTo>
                  <a:pt x="616313" y="2264784"/>
                </a:lnTo>
                <a:lnTo>
                  <a:pt x="609057" y="1435954"/>
                </a:lnTo>
                <a:lnTo>
                  <a:pt x="625980" y="1477278"/>
                </a:lnTo>
                <a:lnTo>
                  <a:pt x="632715" y="2246630"/>
                </a:lnTo>
                <a:lnTo>
                  <a:pt x="641609" y="2268347"/>
                </a:lnTo>
                <a:lnTo>
                  <a:pt x="625180" y="2295302"/>
                </a:lnTo>
                <a:lnTo>
                  <a:pt x="624408" y="2295296"/>
                </a:lnTo>
                <a:lnTo>
                  <a:pt x="621804" y="2294966"/>
                </a:lnTo>
                <a:lnTo>
                  <a:pt x="620050" y="2294092"/>
                </a:lnTo>
                <a:lnTo>
                  <a:pt x="618694" y="2292660"/>
                </a:lnTo>
                <a:lnTo>
                  <a:pt x="337430" y="1971259"/>
                </a:lnTo>
                <a:close/>
              </a:path>
              <a:path w="1166495" h="2295525">
                <a:moveTo>
                  <a:pt x="0" y="1818543"/>
                </a:moveTo>
                <a:lnTo>
                  <a:pt x="0" y="1798772"/>
                </a:lnTo>
                <a:lnTo>
                  <a:pt x="595051" y="1410799"/>
                </a:lnTo>
                <a:lnTo>
                  <a:pt x="606861" y="1439637"/>
                </a:lnTo>
                <a:lnTo>
                  <a:pt x="599508" y="1451967"/>
                </a:lnTo>
                <a:lnTo>
                  <a:pt x="591655" y="1432790"/>
                </a:lnTo>
                <a:lnTo>
                  <a:pt x="0" y="1818543"/>
                </a:lnTo>
                <a:close/>
              </a:path>
              <a:path w="1166495" h="2295525">
                <a:moveTo>
                  <a:pt x="0" y="1938411"/>
                </a:moveTo>
                <a:lnTo>
                  <a:pt x="0" y="1921874"/>
                </a:lnTo>
                <a:lnTo>
                  <a:pt x="303114" y="1916697"/>
                </a:lnTo>
                <a:lnTo>
                  <a:pt x="591655" y="1432790"/>
                </a:lnTo>
                <a:lnTo>
                  <a:pt x="599508" y="1451967"/>
                </a:lnTo>
                <a:lnTo>
                  <a:pt x="318061" y="1923963"/>
                </a:lnTo>
                <a:lnTo>
                  <a:pt x="337430" y="1971259"/>
                </a:lnTo>
                <a:lnTo>
                  <a:pt x="304133" y="1933210"/>
                </a:lnTo>
                <a:lnTo>
                  <a:pt x="0" y="1938411"/>
                </a:lnTo>
                <a:close/>
              </a:path>
              <a:path w="1166495" h="2295525">
                <a:moveTo>
                  <a:pt x="0" y="1119265"/>
                </a:moveTo>
                <a:lnTo>
                  <a:pt x="0" y="1092346"/>
                </a:lnTo>
                <a:lnTo>
                  <a:pt x="179438" y="862495"/>
                </a:lnTo>
                <a:lnTo>
                  <a:pt x="186659" y="880127"/>
                </a:lnTo>
                <a:lnTo>
                  <a:pt x="0" y="1119265"/>
                </a:lnTo>
                <a:close/>
              </a:path>
            </a:pathLst>
          </a:custGeom>
          <a:solidFill>
            <a:srgbClr val="0DC2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933445" y="1"/>
            <a:ext cx="3698240" cy="2075814"/>
            <a:chOff x="933445" y="1"/>
            <a:chExt cx="3698240" cy="2075814"/>
          </a:xfrm>
        </p:grpSpPr>
        <p:sp>
          <p:nvSpPr>
            <p:cNvPr id="11" name="object 11" descr=""/>
            <p:cNvSpPr/>
            <p:nvPr/>
          </p:nvSpPr>
          <p:spPr>
            <a:xfrm>
              <a:off x="2650222" y="1"/>
              <a:ext cx="1981835" cy="756920"/>
            </a:xfrm>
            <a:custGeom>
              <a:avLst/>
              <a:gdLst/>
              <a:ahLst/>
              <a:cxnLst/>
              <a:rect l="l" t="t" r="r" b="b"/>
              <a:pathLst>
                <a:path w="1981835" h="756920">
                  <a:moveTo>
                    <a:pt x="1585800" y="0"/>
                  </a:moveTo>
                  <a:lnTo>
                    <a:pt x="1604361" y="0"/>
                  </a:lnTo>
                  <a:lnTo>
                    <a:pt x="1963855" y="711321"/>
                  </a:lnTo>
                  <a:lnTo>
                    <a:pt x="1946235" y="0"/>
                  </a:lnTo>
                  <a:lnTo>
                    <a:pt x="1962788" y="0"/>
                  </a:lnTo>
                  <a:lnTo>
                    <a:pt x="1981304" y="747506"/>
                  </a:lnTo>
                  <a:lnTo>
                    <a:pt x="1981352" y="748542"/>
                  </a:lnTo>
                  <a:lnTo>
                    <a:pt x="1975146" y="755844"/>
                  </a:lnTo>
                  <a:lnTo>
                    <a:pt x="1973313" y="756309"/>
                  </a:lnTo>
                  <a:lnTo>
                    <a:pt x="1971335" y="756152"/>
                  </a:lnTo>
                  <a:lnTo>
                    <a:pt x="1963976" y="752606"/>
                  </a:lnTo>
                  <a:lnTo>
                    <a:pt x="1954639" y="729807"/>
                  </a:lnTo>
                  <a:lnTo>
                    <a:pt x="1585800" y="0"/>
                  </a:lnTo>
                  <a:close/>
                </a:path>
                <a:path w="1981835" h="756920">
                  <a:moveTo>
                    <a:pt x="1478216" y="518489"/>
                  </a:moveTo>
                  <a:lnTo>
                    <a:pt x="1468883" y="495699"/>
                  </a:lnTo>
                  <a:lnTo>
                    <a:pt x="1954639" y="729807"/>
                  </a:lnTo>
                  <a:lnTo>
                    <a:pt x="1963976" y="752606"/>
                  </a:lnTo>
                  <a:lnTo>
                    <a:pt x="1478216" y="518489"/>
                  </a:lnTo>
                  <a:close/>
                </a:path>
                <a:path w="1981835" h="756920">
                  <a:moveTo>
                    <a:pt x="957313" y="668611"/>
                  </a:moveTo>
                  <a:lnTo>
                    <a:pt x="951026" y="653258"/>
                  </a:lnTo>
                  <a:lnTo>
                    <a:pt x="1452381" y="494206"/>
                  </a:lnTo>
                  <a:lnTo>
                    <a:pt x="1522510" y="0"/>
                  </a:lnTo>
                  <a:lnTo>
                    <a:pt x="1539235" y="0"/>
                  </a:lnTo>
                  <a:lnTo>
                    <a:pt x="1468883" y="495699"/>
                  </a:lnTo>
                  <a:lnTo>
                    <a:pt x="1478216" y="518489"/>
                  </a:lnTo>
                  <a:lnTo>
                    <a:pt x="1459266" y="509356"/>
                  </a:lnTo>
                  <a:lnTo>
                    <a:pt x="957313" y="668611"/>
                  </a:lnTo>
                  <a:close/>
                </a:path>
                <a:path w="1981835" h="756920">
                  <a:moveTo>
                    <a:pt x="938831" y="674475"/>
                  </a:moveTo>
                  <a:lnTo>
                    <a:pt x="930022" y="652965"/>
                  </a:lnTo>
                  <a:lnTo>
                    <a:pt x="1454639" y="0"/>
                  </a:lnTo>
                  <a:lnTo>
                    <a:pt x="1475874" y="0"/>
                  </a:lnTo>
                  <a:lnTo>
                    <a:pt x="951026" y="653258"/>
                  </a:lnTo>
                  <a:lnTo>
                    <a:pt x="957313" y="668611"/>
                  </a:lnTo>
                  <a:lnTo>
                    <a:pt x="938831" y="674475"/>
                  </a:lnTo>
                  <a:close/>
                </a:path>
                <a:path w="1981835" h="756920">
                  <a:moveTo>
                    <a:pt x="279230" y="452401"/>
                  </a:moveTo>
                  <a:lnTo>
                    <a:pt x="272319" y="435526"/>
                  </a:lnTo>
                  <a:lnTo>
                    <a:pt x="669360" y="9257"/>
                  </a:lnTo>
                  <a:lnTo>
                    <a:pt x="667625" y="0"/>
                  </a:lnTo>
                  <a:lnTo>
                    <a:pt x="835891" y="0"/>
                  </a:lnTo>
                  <a:lnTo>
                    <a:pt x="689719" y="18727"/>
                  </a:lnTo>
                  <a:lnTo>
                    <a:pt x="911655" y="604488"/>
                  </a:lnTo>
                  <a:lnTo>
                    <a:pt x="675252" y="27229"/>
                  </a:lnTo>
                  <a:lnTo>
                    <a:pt x="279230" y="452401"/>
                  </a:lnTo>
                  <a:close/>
                </a:path>
                <a:path w="1981835" h="756920">
                  <a:moveTo>
                    <a:pt x="276215" y="483887"/>
                  </a:moveTo>
                  <a:lnTo>
                    <a:pt x="268180" y="464265"/>
                  </a:lnTo>
                  <a:lnTo>
                    <a:pt x="913735" y="656717"/>
                  </a:lnTo>
                  <a:lnTo>
                    <a:pt x="675252" y="27229"/>
                  </a:lnTo>
                  <a:lnTo>
                    <a:pt x="911655" y="604488"/>
                  </a:lnTo>
                  <a:lnTo>
                    <a:pt x="930022" y="652965"/>
                  </a:lnTo>
                  <a:lnTo>
                    <a:pt x="938831" y="674475"/>
                  </a:lnTo>
                  <a:lnTo>
                    <a:pt x="930026" y="677269"/>
                  </a:lnTo>
                  <a:lnTo>
                    <a:pt x="929020" y="677609"/>
                  </a:lnTo>
                  <a:lnTo>
                    <a:pt x="927963" y="677737"/>
                  </a:lnTo>
                  <a:lnTo>
                    <a:pt x="926788" y="677664"/>
                  </a:lnTo>
                  <a:lnTo>
                    <a:pt x="926227" y="677607"/>
                  </a:lnTo>
                  <a:lnTo>
                    <a:pt x="925648" y="677504"/>
                  </a:lnTo>
                  <a:lnTo>
                    <a:pt x="276215" y="483887"/>
                  </a:lnTo>
                  <a:close/>
                </a:path>
                <a:path w="1981835" h="756920">
                  <a:moveTo>
                    <a:pt x="0" y="0"/>
                  </a:moveTo>
                  <a:lnTo>
                    <a:pt x="18585" y="0"/>
                  </a:lnTo>
                  <a:lnTo>
                    <a:pt x="251191" y="446989"/>
                  </a:lnTo>
                  <a:lnTo>
                    <a:pt x="395223" y="0"/>
                  </a:lnTo>
                  <a:lnTo>
                    <a:pt x="412650" y="0"/>
                  </a:lnTo>
                  <a:lnTo>
                    <a:pt x="272319" y="435526"/>
                  </a:lnTo>
                  <a:lnTo>
                    <a:pt x="279230" y="452401"/>
                  </a:lnTo>
                  <a:lnTo>
                    <a:pt x="268180" y="464265"/>
                  </a:lnTo>
                  <a:lnTo>
                    <a:pt x="276215" y="483887"/>
                  </a:lnTo>
                  <a:lnTo>
                    <a:pt x="250817" y="476315"/>
                  </a:lnTo>
                  <a:lnTo>
                    <a:pt x="250213" y="476151"/>
                  </a:lnTo>
                  <a:lnTo>
                    <a:pt x="249571" y="475895"/>
                  </a:lnTo>
                  <a:lnTo>
                    <a:pt x="247485" y="474691"/>
                  </a:lnTo>
                  <a:lnTo>
                    <a:pt x="246408" y="473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C2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3445" y="60135"/>
              <a:ext cx="3101340" cy="2015489"/>
            </a:xfrm>
            <a:custGeom>
              <a:avLst/>
              <a:gdLst/>
              <a:ahLst/>
              <a:cxnLst/>
              <a:rect l="l" t="t" r="r" b="b"/>
              <a:pathLst>
                <a:path w="3101340" h="2015489">
                  <a:moveTo>
                    <a:pt x="123" y="230820"/>
                  </a:moveTo>
                  <a:lnTo>
                    <a:pt x="0" y="229600"/>
                  </a:lnTo>
                  <a:lnTo>
                    <a:pt x="60" y="228000"/>
                  </a:lnTo>
                  <a:lnTo>
                    <a:pt x="101" y="227662"/>
                  </a:lnTo>
                  <a:lnTo>
                    <a:pt x="3221" y="222214"/>
                  </a:lnTo>
                  <a:lnTo>
                    <a:pt x="3829" y="221732"/>
                  </a:lnTo>
                  <a:lnTo>
                    <a:pt x="6458" y="220548"/>
                  </a:lnTo>
                  <a:lnTo>
                    <a:pt x="7840" y="220340"/>
                  </a:lnTo>
                  <a:lnTo>
                    <a:pt x="9269" y="220507"/>
                  </a:lnTo>
                  <a:lnTo>
                    <a:pt x="714810" y="312327"/>
                  </a:lnTo>
                  <a:lnTo>
                    <a:pt x="1295838" y="517"/>
                  </a:lnTo>
                  <a:lnTo>
                    <a:pt x="1296742" y="236"/>
                  </a:lnTo>
                  <a:lnTo>
                    <a:pt x="1298125" y="28"/>
                  </a:lnTo>
                  <a:lnTo>
                    <a:pt x="1298543" y="0"/>
                  </a:lnTo>
                  <a:lnTo>
                    <a:pt x="2185662" y="2139"/>
                  </a:lnTo>
                  <a:lnTo>
                    <a:pt x="2186376" y="2222"/>
                  </a:lnTo>
                  <a:lnTo>
                    <a:pt x="2187223" y="2412"/>
                  </a:lnTo>
                  <a:lnTo>
                    <a:pt x="2187608" y="2523"/>
                  </a:lnTo>
                  <a:lnTo>
                    <a:pt x="3097731" y="751514"/>
                  </a:lnTo>
                  <a:lnTo>
                    <a:pt x="3100779" y="757908"/>
                  </a:lnTo>
                  <a:lnTo>
                    <a:pt x="3100765" y="758397"/>
                  </a:lnTo>
                  <a:lnTo>
                    <a:pt x="3096297" y="802243"/>
                  </a:lnTo>
                  <a:lnTo>
                    <a:pt x="3082968" y="769694"/>
                  </a:lnTo>
                  <a:lnTo>
                    <a:pt x="3081862" y="770054"/>
                  </a:lnTo>
                  <a:lnTo>
                    <a:pt x="3075568" y="754684"/>
                  </a:lnTo>
                  <a:lnTo>
                    <a:pt x="2192777" y="27468"/>
                  </a:lnTo>
                  <a:lnTo>
                    <a:pt x="2191468" y="70852"/>
                  </a:lnTo>
                  <a:lnTo>
                    <a:pt x="2170063" y="18585"/>
                  </a:lnTo>
                  <a:lnTo>
                    <a:pt x="1318291" y="16540"/>
                  </a:lnTo>
                  <a:lnTo>
                    <a:pt x="1335438" y="58412"/>
                  </a:lnTo>
                  <a:lnTo>
                    <a:pt x="1300916" y="22313"/>
                  </a:lnTo>
                  <a:lnTo>
                    <a:pt x="1287512" y="48268"/>
                  </a:lnTo>
                  <a:lnTo>
                    <a:pt x="1279268" y="28136"/>
                  </a:lnTo>
                  <a:lnTo>
                    <a:pt x="725609" y="325283"/>
                  </a:lnTo>
                  <a:lnTo>
                    <a:pt x="740181" y="403556"/>
                  </a:lnTo>
                  <a:lnTo>
                    <a:pt x="709344" y="328257"/>
                  </a:lnTo>
                  <a:lnTo>
                    <a:pt x="35236" y="240567"/>
                  </a:lnTo>
                  <a:lnTo>
                    <a:pt x="48800" y="273688"/>
                  </a:lnTo>
                  <a:lnTo>
                    <a:pt x="28649" y="256688"/>
                  </a:lnTo>
                  <a:lnTo>
                    <a:pt x="566719" y="1579312"/>
                  </a:lnTo>
                  <a:lnTo>
                    <a:pt x="548951" y="1570666"/>
                  </a:lnTo>
                  <a:lnTo>
                    <a:pt x="708" y="231941"/>
                  </a:lnTo>
                  <a:lnTo>
                    <a:pt x="123" y="230820"/>
                  </a:lnTo>
                  <a:close/>
                </a:path>
                <a:path w="3101340" h="2015489">
                  <a:moveTo>
                    <a:pt x="2185526" y="1109579"/>
                  </a:moveTo>
                  <a:lnTo>
                    <a:pt x="2168085" y="1066991"/>
                  </a:lnTo>
                  <a:lnTo>
                    <a:pt x="2966075" y="1917315"/>
                  </a:lnTo>
                  <a:lnTo>
                    <a:pt x="3082968" y="769694"/>
                  </a:lnTo>
                  <a:lnTo>
                    <a:pt x="2980623" y="1937631"/>
                  </a:lnTo>
                  <a:lnTo>
                    <a:pt x="2977213" y="1942939"/>
                  </a:lnTo>
                  <a:lnTo>
                    <a:pt x="2976140" y="1943727"/>
                  </a:lnTo>
                  <a:lnTo>
                    <a:pt x="2974672" y="1944293"/>
                  </a:lnTo>
                  <a:lnTo>
                    <a:pt x="2973095" y="1944419"/>
                  </a:lnTo>
                  <a:lnTo>
                    <a:pt x="2972446" y="1944452"/>
                  </a:lnTo>
                  <a:lnTo>
                    <a:pt x="2957435" y="1943977"/>
                  </a:lnTo>
                  <a:lnTo>
                    <a:pt x="2948955" y="1923270"/>
                  </a:lnTo>
                  <a:lnTo>
                    <a:pt x="2185526" y="1109579"/>
                  </a:lnTo>
                  <a:close/>
                </a:path>
                <a:path w="3101340" h="2015489">
                  <a:moveTo>
                    <a:pt x="2168179" y="1066960"/>
                  </a:moveTo>
                  <a:lnTo>
                    <a:pt x="2161887" y="1051595"/>
                  </a:lnTo>
                  <a:lnTo>
                    <a:pt x="3075568" y="754684"/>
                  </a:lnTo>
                  <a:lnTo>
                    <a:pt x="3081862" y="770054"/>
                  </a:lnTo>
                  <a:lnTo>
                    <a:pt x="2168179" y="1066960"/>
                  </a:lnTo>
                  <a:close/>
                </a:path>
                <a:path w="3101340" h="2015489">
                  <a:moveTo>
                    <a:pt x="1335438" y="58412"/>
                  </a:moveTo>
                  <a:lnTo>
                    <a:pt x="1318291" y="16540"/>
                  </a:lnTo>
                  <a:lnTo>
                    <a:pt x="1833353" y="555115"/>
                  </a:lnTo>
                  <a:lnTo>
                    <a:pt x="2170063" y="18585"/>
                  </a:lnTo>
                  <a:lnTo>
                    <a:pt x="2191468" y="70852"/>
                  </a:lnTo>
                  <a:lnTo>
                    <a:pt x="2191246" y="78219"/>
                  </a:lnTo>
                  <a:lnTo>
                    <a:pt x="2175826" y="40566"/>
                  </a:lnTo>
                  <a:lnTo>
                    <a:pt x="1844546" y="568465"/>
                  </a:lnTo>
                  <a:lnTo>
                    <a:pt x="1878893" y="652334"/>
                  </a:lnTo>
                  <a:lnTo>
                    <a:pt x="1842951" y="596556"/>
                  </a:lnTo>
                  <a:lnTo>
                    <a:pt x="1842894" y="621193"/>
                  </a:lnTo>
                  <a:lnTo>
                    <a:pt x="1819862" y="564953"/>
                  </a:lnTo>
                  <a:lnTo>
                    <a:pt x="1335438" y="58412"/>
                  </a:lnTo>
                  <a:close/>
                </a:path>
                <a:path w="3101340" h="2015489">
                  <a:moveTo>
                    <a:pt x="1851806" y="1729097"/>
                  </a:moveTo>
                  <a:lnTo>
                    <a:pt x="1844301" y="1710769"/>
                  </a:lnTo>
                  <a:lnTo>
                    <a:pt x="2948955" y="1923270"/>
                  </a:lnTo>
                  <a:lnTo>
                    <a:pt x="2957435" y="1943977"/>
                  </a:lnTo>
                  <a:lnTo>
                    <a:pt x="2875286" y="1941377"/>
                  </a:lnTo>
                  <a:lnTo>
                    <a:pt x="2868438" y="1924654"/>
                  </a:lnTo>
                  <a:lnTo>
                    <a:pt x="1851806" y="1729097"/>
                  </a:lnTo>
                  <a:close/>
                </a:path>
                <a:path w="3101340" h="2015489">
                  <a:moveTo>
                    <a:pt x="1878893" y="652334"/>
                  </a:moveTo>
                  <a:lnTo>
                    <a:pt x="1844546" y="568465"/>
                  </a:lnTo>
                  <a:lnTo>
                    <a:pt x="2145790" y="1036191"/>
                  </a:lnTo>
                  <a:lnTo>
                    <a:pt x="2175826" y="40566"/>
                  </a:lnTo>
                  <a:lnTo>
                    <a:pt x="2191246" y="78219"/>
                  </a:lnTo>
                  <a:lnTo>
                    <a:pt x="2161887" y="1051595"/>
                  </a:lnTo>
                  <a:lnTo>
                    <a:pt x="2168179" y="1066960"/>
                  </a:lnTo>
                  <a:lnTo>
                    <a:pt x="2185526" y="1109579"/>
                  </a:lnTo>
                  <a:lnTo>
                    <a:pt x="2155421" y="1077493"/>
                  </a:lnTo>
                  <a:lnTo>
                    <a:pt x="2151273" y="1085936"/>
                  </a:lnTo>
                  <a:lnTo>
                    <a:pt x="2139028" y="1056035"/>
                  </a:lnTo>
                  <a:lnTo>
                    <a:pt x="1878893" y="652334"/>
                  </a:lnTo>
                  <a:close/>
                </a:path>
                <a:path w="3101340" h="2015489">
                  <a:moveTo>
                    <a:pt x="1872140" y="1909623"/>
                  </a:moveTo>
                  <a:lnTo>
                    <a:pt x="1865289" y="1892893"/>
                  </a:lnTo>
                  <a:lnTo>
                    <a:pt x="2868438" y="1924654"/>
                  </a:lnTo>
                  <a:lnTo>
                    <a:pt x="2875286" y="1941377"/>
                  </a:lnTo>
                  <a:lnTo>
                    <a:pt x="1872140" y="1909623"/>
                  </a:lnTo>
                  <a:close/>
                </a:path>
                <a:path w="3101340" h="2015489">
                  <a:moveTo>
                    <a:pt x="1848401" y="1098357"/>
                  </a:moveTo>
                  <a:lnTo>
                    <a:pt x="1841825" y="1082298"/>
                  </a:lnTo>
                  <a:lnTo>
                    <a:pt x="2139028" y="1056035"/>
                  </a:lnTo>
                  <a:lnTo>
                    <a:pt x="2151273" y="1085936"/>
                  </a:lnTo>
                  <a:lnTo>
                    <a:pt x="2147730" y="1093147"/>
                  </a:lnTo>
                  <a:lnTo>
                    <a:pt x="2139340" y="1072659"/>
                  </a:lnTo>
                  <a:lnTo>
                    <a:pt x="1848401" y="1098357"/>
                  </a:lnTo>
                  <a:close/>
                </a:path>
                <a:path w="3101340" h="2015489">
                  <a:moveTo>
                    <a:pt x="1848829" y="1701552"/>
                  </a:moveTo>
                  <a:lnTo>
                    <a:pt x="1840439" y="1681065"/>
                  </a:lnTo>
                  <a:lnTo>
                    <a:pt x="2139340" y="1072659"/>
                  </a:lnTo>
                  <a:lnTo>
                    <a:pt x="2147730" y="1093147"/>
                  </a:lnTo>
                  <a:lnTo>
                    <a:pt x="1848829" y="1701552"/>
                  </a:lnTo>
                  <a:close/>
                </a:path>
                <a:path w="3101340" h="2015489">
                  <a:moveTo>
                    <a:pt x="851132" y="920849"/>
                  </a:moveTo>
                  <a:lnTo>
                    <a:pt x="844843" y="905491"/>
                  </a:lnTo>
                  <a:lnTo>
                    <a:pt x="1819862" y="564953"/>
                  </a:lnTo>
                  <a:lnTo>
                    <a:pt x="1842894" y="621193"/>
                  </a:lnTo>
                  <a:lnTo>
                    <a:pt x="1842872" y="630621"/>
                  </a:lnTo>
                  <a:lnTo>
                    <a:pt x="1826398" y="590394"/>
                  </a:lnTo>
                  <a:lnTo>
                    <a:pt x="1814426" y="603897"/>
                  </a:lnTo>
                  <a:lnTo>
                    <a:pt x="1807437" y="586830"/>
                  </a:lnTo>
                  <a:lnTo>
                    <a:pt x="851132" y="920849"/>
                  </a:lnTo>
                  <a:close/>
                </a:path>
                <a:path w="3101340" h="2015489">
                  <a:moveTo>
                    <a:pt x="1358472" y="1141633"/>
                  </a:moveTo>
                  <a:lnTo>
                    <a:pt x="1351898" y="1125579"/>
                  </a:lnTo>
                  <a:lnTo>
                    <a:pt x="1825279" y="1083759"/>
                  </a:lnTo>
                  <a:lnTo>
                    <a:pt x="1826398" y="590394"/>
                  </a:lnTo>
                  <a:lnTo>
                    <a:pt x="1842872" y="630621"/>
                  </a:lnTo>
                  <a:lnTo>
                    <a:pt x="1841825" y="1082298"/>
                  </a:lnTo>
                  <a:lnTo>
                    <a:pt x="1848401" y="1098357"/>
                  </a:lnTo>
                  <a:lnTo>
                    <a:pt x="1841786" y="1098941"/>
                  </a:lnTo>
                  <a:lnTo>
                    <a:pt x="1841690" y="1140524"/>
                  </a:lnTo>
                  <a:lnTo>
                    <a:pt x="1825256" y="1100395"/>
                  </a:lnTo>
                  <a:lnTo>
                    <a:pt x="1358472" y="1141633"/>
                  </a:lnTo>
                  <a:close/>
                </a:path>
                <a:path w="3101340" h="2015489">
                  <a:moveTo>
                    <a:pt x="859777" y="942788"/>
                  </a:moveTo>
                  <a:lnTo>
                    <a:pt x="850835" y="920953"/>
                  </a:lnTo>
                  <a:lnTo>
                    <a:pt x="1329682" y="1125692"/>
                  </a:lnTo>
                  <a:lnTo>
                    <a:pt x="1807437" y="586830"/>
                  </a:lnTo>
                  <a:lnTo>
                    <a:pt x="1814426" y="603897"/>
                  </a:lnTo>
                  <a:lnTo>
                    <a:pt x="1351898" y="1125579"/>
                  </a:lnTo>
                  <a:lnTo>
                    <a:pt x="1358472" y="1141633"/>
                  </a:lnTo>
                  <a:lnTo>
                    <a:pt x="1348697" y="1142496"/>
                  </a:lnTo>
                  <a:lnTo>
                    <a:pt x="1368529" y="1190922"/>
                  </a:lnTo>
                  <a:lnTo>
                    <a:pt x="1344424" y="1162913"/>
                  </a:lnTo>
                  <a:lnTo>
                    <a:pt x="1352177" y="1213743"/>
                  </a:lnTo>
                  <a:lnTo>
                    <a:pt x="1325498" y="1148596"/>
                  </a:lnTo>
                  <a:lnTo>
                    <a:pt x="1319283" y="1151992"/>
                  </a:lnTo>
                  <a:lnTo>
                    <a:pt x="1312965" y="1136565"/>
                  </a:lnTo>
                  <a:lnTo>
                    <a:pt x="859777" y="942788"/>
                  </a:lnTo>
                  <a:close/>
                </a:path>
                <a:path w="3101340" h="2015489">
                  <a:moveTo>
                    <a:pt x="1368529" y="1190922"/>
                  </a:moveTo>
                  <a:lnTo>
                    <a:pt x="1348697" y="1142496"/>
                  </a:lnTo>
                  <a:lnTo>
                    <a:pt x="1823923" y="1694701"/>
                  </a:lnTo>
                  <a:lnTo>
                    <a:pt x="1825256" y="1100395"/>
                  </a:lnTo>
                  <a:lnTo>
                    <a:pt x="1841690" y="1140524"/>
                  </a:lnTo>
                  <a:lnTo>
                    <a:pt x="1840439" y="1681065"/>
                  </a:lnTo>
                  <a:lnTo>
                    <a:pt x="1848829" y="1701552"/>
                  </a:lnTo>
                  <a:lnTo>
                    <a:pt x="1844301" y="1710769"/>
                  </a:lnTo>
                  <a:lnTo>
                    <a:pt x="1851806" y="1729097"/>
                  </a:lnTo>
                  <a:lnTo>
                    <a:pt x="1841822" y="1727176"/>
                  </a:lnTo>
                  <a:lnTo>
                    <a:pt x="1850788" y="1790497"/>
                  </a:lnTo>
                  <a:lnTo>
                    <a:pt x="1820163" y="1715714"/>
                  </a:lnTo>
                  <a:lnTo>
                    <a:pt x="1368529" y="1190922"/>
                  </a:lnTo>
                  <a:close/>
                </a:path>
                <a:path w="3101340" h="2015489">
                  <a:moveTo>
                    <a:pt x="849451" y="938372"/>
                  </a:moveTo>
                  <a:lnTo>
                    <a:pt x="831658" y="894926"/>
                  </a:lnTo>
                  <a:lnTo>
                    <a:pt x="1279268" y="28136"/>
                  </a:lnTo>
                  <a:lnTo>
                    <a:pt x="1287512" y="48268"/>
                  </a:lnTo>
                  <a:lnTo>
                    <a:pt x="844843" y="905491"/>
                  </a:lnTo>
                  <a:lnTo>
                    <a:pt x="851132" y="920849"/>
                  </a:lnTo>
                  <a:lnTo>
                    <a:pt x="850835" y="920953"/>
                  </a:lnTo>
                  <a:lnTo>
                    <a:pt x="859777" y="942788"/>
                  </a:lnTo>
                  <a:lnTo>
                    <a:pt x="849451" y="938372"/>
                  </a:lnTo>
                  <a:close/>
                </a:path>
                <a:path w="3101340" h="2015489">
                  <a:moveTo>
                    <a:pt x="1479049" y="2011818"/>
                  </a:moveTo>
                  <a:lnTo>
                    <a:pt x="1470851" y="1991801"/>
                  </a:lnTo>
                  <a:lnTo>
                    <a:pt x="1820163" y="1715714"/>
                  </a:lnTo>
                  <a:lnTo>
                    <a:pt x="1850788" y="1790497"/>
                  </a:lnTo>
                  <a:lnTo>
                    <a:pt x="1851356" y="1794505"/>
                  </a:lnTo>
                  <a:lnTo>
                    <a:pt x="1825884" y="1732307"/>
                  </a:lnTo>
                  <a:lnTo>
                    <a:pt x="1501585" y="1988629"/>
                  </a:lnTo>
                  <a:lnTo>
                    <a:pt x="1507892" y="2004029"/>
                  </a:lnTo>
                  <a:lnTo>
                    <a:pt x="1479049" y="2011818"/>
                  </a:lnTo>
                  <a:close/>
                </a:path>
                <a:path w="3101340" h="2015489">
                  <a:moveTo>
                    <a:pt x="1507892" y="2004029"/>
                  </a:moveTo>
                  <a:lnTo>
                    <a:pt x="1501585" y="1988629"/>
                  </a:lnTo>
                  <a:lnTo>
                    <a:pt x="1848824" y="1894857"/>
                  </a:lnTo>
                  <a:lnTo>
                    <a:pt x="1825884" y="1732307"/>
                  </a:lnTo>
                  <a:lnTo>
                    <a:pt x="1851356" y="1794505"/>
                  </a:lnTo>
                  <a:lnTo>
                    <a:pt x="1865289" y="1892893"/>
                  </a:lnTo>
                  <a:lnTo>
                    <a:pt x="1872140" y="1909623"/>
                  </a:lnTo>
                  <a:lnTo>
                    <a:pt x="1859014" y="1909208"/>
                  </a:lnTo>
                  <a:lnTo>
                    <a:pt x="1507892" y="2004029"/>
                  </a:lnTo>
                  <a:close/>
                </a:path>
                <a:path w="3101340" h="2015489">
                  <a:moveTo>
                    <a:pt x="578251" y="1584923"/>
                  </a:moveTo>
                  <a:lnTo>
                    <a:pt x="568843" y="1561951"/>
                  </a:lnTo>
                  <a:lnTo>
                    <a:pt x="1454253" y="1992781"/>
                  </a:lnTo>
                  <a:lnTo>
                    <a:pt x="1325498" y="1148596"/>
                  </a:lnTo>
                  <a:lnTo>
                    <a:pt x="1352177" y="1213743"/>
                  </a:lnTo>
                  <a:lnTo>
                    <a:pt x="1470851" y="1991801"/>
                  </a:lnTo>
                  <a:lnTo>
                    <a:pt x="1479049" y="2011818"/>
                  </a:lnTo>
                  <a:lnTo>
                    <a:pt x="1465450" y="2015491"/>
                  </a:lnTo>
                  <a:lnTo>
                    <a:pt x="1463930" y="2015451"/>
                  </a:lnTo>
                  <a:lnTo>
                    <a:pt x="1462534" y="2015056"/>
                  </a:lnTo>
                  <a:lnTo>
                    <a:pt x="1462031" y="2014922"/>
                  </a:lnTo>
                  <a:lnTo>
                    <a:pt x="1461160" y="2014545"/>
                  </a:lnTo>
                  <a:lnTo>
                    <a:pt x="578251" y="1584923"/>
                  </a:lnTo>
                  <a:close/>
                </a:path>
                <a:path w="3101340" h="2015489">
                  <a:moveTo>
                    <a:pt x="574239" y="1559004"/>
                  </a:moveTo>
                  <a:lnTo>
                    <a:pt x="567920" y="1543573"/>
                  </a:lnTo>
                  <a:lnTo>
                    <a:pt x="1312965" y="1136565"/>
                  </a:lnTo>
                  <a:lnTo>
                    <a:pt x="1319283" y="1151992"/>
                  </a:lnTo>
                  <a:lnTo>
                    <a:pt x="574239" y="1559004"/>
                  </a:lnTo>
                  <a:close/>
                </a:path>
                <a:path w="3101340" h="2015489">
                  <a:moveTo>
                    <a:pt x="1462465" y="2015066"/>
                  </a:moveTo>
                  <a:close/>
                </a:path>
                <a:path w="3101340" h="2015489">
                  <a:moveTo>
                    <a:pt x="48800" y="273688"/>
                  </a:moveTo>
                  <a:lnTo>
                    <a:pt x="35236" y="240567"/>
                  </a:lnTo>
                  <a:lnTo>
                    <a:pt x="815564" y="898885"/>
                  </a:lnTo>
                  <a:lnTo>
                    <a:pt x="709344" y="328257"/>
                  </a:lnTo>
                  <a:lnTo>
                    <a:pt x="740181" y="403556"/>
                  </a:lnTo>
                  <a:lnTo>
                    <a:pt x="831658" y="894926"/>
                  </a:lnTo>
                  <a:lnTo>
                    <a:pt x="849451" y="938372"/>
                  </a:lnTo>
                  <a:lnTo>
                    <a:pt x="832269" y="931026"/>
                  </a:lnTo>
                  <a:lnTo>
                    <a:pt x="826678" y="943983"/>
                  </a:lnTo>
                  <a:lnTo>
                    <a:pt x="817890" y="922525"/>
                  </a:lnTo>
                  <a:lnTo>
                    <a:pt x="48800" y="273688"/>
                  </a:lnTo>
                  <a:close/>
                </a:path>
                <a:path w="3101340" h="2015489">
                  <a:moveTo>
                    <a:pt x="566719" y="1579312"/>
                  </a:moveTo>
                  <a:lnTo>
                    <a:pt x="551006" y="1540942"/>
                  </a:lnTo>
                  <a:lnTo>
                    <a:pt x="817890" y="922525"/>
                  </a:lnTo>
                  <a:lnTo>
                    <a:pt x="826678" y="943983"/>
                  </a:lnTo>
                  <a:lnTo>
                    <a:pt x="567920" y="1543573"/>
                  </a:lnTo>
                  <a:lnTo>
                    <a:pt x="574239" y="1559004"/>
                  </a:lnTo>
                  <a:lnTo>
                    <a:pt x="568843" y="1561951"/>
                  </a:lnTo>
                  <a:lnTo>
                    <a:pt x="578251" y="1584923"/>
                  </a:lnTo>
                  <a:lnTo>
                    <a:pt x="566719" y="1579312"/>
                  </a:lnTo>
                  <a:close/>
                </a:path>
                <a:path w="3101340" h="2015489">
                  <a:moveTo>
                    <a:pt x="543191" y="1565691"/>
                  </a:moveTo>
                  <a:lnTo>
                    <a:pt x="708" y="231941"/>
                  </a:lnTo>
                  <a:lnTo>
                    <a:pt x="548951" y="1570666"/>
                  </a:lnTo>
                  <a:lnTo>
                    <a:pt x="546180" y="1569318"/>
                  </a:lnTo>
                  <a:lnTo>
                    <a:pt x="543366" y="1565942"/>
                  </a:lnTo>
                  <a:lnTo>
                    <a:pt x="543191" y="1565691"/>
                  </a:lnTo>
                  <a:close/>
                </a:path>
                <a:path w="3101340" h="2015489">
                  <a:moveTo>
                    <a:pt x="543364" y="1566068"/>
                  </a:moveTo>
                  <a:close/>
                </a:path>
                <a:path w="3101340" h="2015489">
                  <a:moveTo>
                    <a:pt x="543404" y="1566123"/>
                  </a:moveTo>
                  <a:lnTo>
                    <a:pt x="543569" y="1566439"/>
                  </a:lnTo>
                  <a:lnTo>
                    <a:pt x="543404" y="1566123"/>
                  </a:lnTo>
                  <a:close/>
                </a:path>
              </a:pathLst>
            </a:custGeom>
            <a:solidFill>
              <a:srgbClr val="0DA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28285" y="4318068"/>
            <a:ext cx="7804150" cy="1595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1065"/>
              <a:t>THANK</a:t>
            </a:r>
            <a:r>
              <a:rPr dirty="0" sz="10300" spc="-740"/>
              <a:t> </a:t>
            </a:r>
            <a:r>
              <a:rPr dirty="0" sz="10300" spc="-994"/>
              <a:t>YOU</a:t>
            </a:r>
            <a:endParaRPr sz="10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377" y="0"/>
            <a:ext cx="4081779" cy="5142230"/>
            <a:chOff x="1377" y="0"/>
            <a:chExt cx="4081779" cy="5142230"/>
          </a:xfrm>
        </p:grpSpPr>
        <p:sp>
          <p:nvSpPr>
            <p:cNvPr id="4" name="object 4" descr=""/>
            <p:cNvSpPr/>
            <p:nvPr/>
          </p:nvSpPr>
          <p:spPr>
            <a:xfrm>
              <a:off x="1377" y="0"/>
              <a:ext cx="4081779" cy="4075429"/>
            </a:xfrm>
            <a:custGeom>
              <a:avLst/>
              <a:gdLst/>
              <a:ahLst/>
              <a:cxnLst/>
              <a:rect l="l" t="t" r="r" b="b"/>
              <a:pathLst>
                <a:path w="4081779" h="4075429">
                  <a:moveTo>
                    <a:pt x="0" y="4075338"/>
                  </a:moveTo>
                  <a:lnTo>
                    <a:pt x="0" y="0"/>
                  </a:lnTo>
                  <a:lnTo>
                    <a:pt x="4081436" y="0"/>
                  </a:lnTo>
                  <a:lnTo>
                    <a:pt x="0" y="4075338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7" y="0"/>
              <a:ext cx="2614295" cy="5142230"/>
            </a:xfrm>
            <a:custGeom>
              <a:avLst/>
              <a:gdLst/>
              <a:ahLst/>
              <a:cxnLst/>
              <a:rect l="l" t="t" r="r" b="b"/>
              <a:pathLst>
                <a:path w="2614295" h="5142230">
                  <a:moveTo>
                    <a:pt x="0" y="5141618"/>
                  </a:moveTo>
                  <a:lnTo>
                    <a:pt x="0" y="0"/>
                  </a:lnTo>
                  <a:lnTo>
                    <a:pt x="78197" y="0"/>
                  </a:lnTo>
                  <a:lnTo>
                    <a:pt x="2613750" y="2531786"/>
                  </a:lnTo>
                  <a:lnTo>
                    <a:pt x="0" y="5141618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77" y="0"/>
              <a:ext cx="2891790" cy="2887980"/>
            </a:xfrm>
            <a:custGeom>
              <a:avLst/>
              <a:gdLst/>
              <a:ahLst/>
              <a:cxnLst/>
              <a:rect l="l" t="t" r="r" b="b"/>
              <a:pathLst>
                <a:path w="2891790" h="2887980">
                  <a:moveTo>
                    <a:pt x="0" y="2887369"/>
                  </a:moveTo>
                  <a:lnTo>
                    <a:pt x="0" y="2747237"/>
                  </a:lnTo>
                  <a:lnTo>
                    <a:pt x="2751327" y="0"/>
                  </a:lnTo>
                  <a:lnTo>
                    <a:pt x="2891648" y="0"/>
                  </a:lnTo>
                  <a:lnTo>
                    <a:pt x="0" y="2887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4130314" y="5067201"/>
            <a:ext cx="4156710" cy="5219700"/>
            <a:chOff x="14130314" y="5067201"/>
            <a:chExt cx="4156710" cy="5219700"/>
          </a:xfrm>
        </p:grpSpPr>
        <p:sp>
          <p:nvSpPr>
            <p:cNvPr id="8" name="object 8" descr=""/>
            <p:cNvSpPr/>
            <p:nvPr/>
          </p:nvSpPr>
          <p:spPr>
            <a:xfrm>
              <a:off x="14130314" y="6133481"/>
              <a:ext cx="4156710" cy="4151629"/>
            </a:xfrm>
            <a:custGeom>
              <a:avLst/>
              <a:gdLst/>
              <a:ahLst/>
              <a:cxnLst/>
              <a:rect l="l" t="t" r="r" b="b"/>
              <a:pathLst>
                <a:path w="4156709" h="4151629">
                  <a:moveTo>
                    <a:pt x="4156283" y="0"/>
                  </a:moveTo>
                  <a:lnTo>
                    <a:pt x="4156283" y="4151634"/>
                  </a:lnTo>
                  <a:lnTo>
                    <a:pt x="0" y="4151634"/>
                  </a:lnTo>
                  <a:lnTo>
                    <a:pt x="0" y="4150073"/>
                  </a:lnTo>
                  <a:lnTo>
                    <a:pt x="4156283" y="0"/>
                  </a:lnTo>
                  <a:close/>
                </a:path>
              </a:pathLst>
            </a:custGeom>
            <a:solidFill>
              <a:srgbClr val="0108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672847" y="5067201"/>
              <a:ext cx="2614295" cy="5219700"/>
            </a:xfrm>
            <a:custGeom>
              <a:avLst/>
              <a:gdLst/>
              <a:ahLst/>
              <a:cxnLst/>
              <a:rect l="l" t="t" r="r" b="b"/>
              <a:pathLst>
                <a:path w="2614294" h="5219700">
                  <a:moveTo>
                    <a:pt x="2613750" y="0"/>
                  </a:moveTo>
                  <a:lnTo>
                    <a:pt x="2613750" y="5219700"/>
                  </a:lnTo>
                  <a:lnTo>
                    <a:pt x="0" y="2609832"/>
                  </a:lnTo>
                  <a:lnTo>
                    <a:pt x="2613750" y="0"/>
                  </a:lnTo>
                  <a:close/>
                </a:path>
              </a:pathLst>
            </a:custGeom>
            <a:solidFill>
              <a:srgbClr val="242B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316752" y="7321450"/>
              <a:ext cx="2969895" cy="2965450"/>
            </a:xfrm>
            <a:custGeom>
              <a:avLst/>
              <a:gdLst/>
              <a:ahLst/>
              <a:cxnLst/>
              <a:rect l="l" t="t" r="r" b="b"/>
              <a:pathLst>
                <a:path w="2969894" h="2965450">
                  <a:moveTo>
                    <a:pt x="2969845" y="0"/>
                  </a:moveTo>
                  <a:lnTo>
                    <a:pt x="2969845" y="140131"/>
                  </a:lnTo>
                  <a:lnTo>
                    <a:pt x="1555066" y="1552773"/>
                  </a:lnTo>
                  <a:lnTo>
                    <a:pt x="140322" y="2965450"/>
                  </a:lnTo>
                  <a:lnTo>
                    <a:pt x="0" y="2965450"/>
                  </a:lnTo>
                  <a:lnTo>
                    <a:pt x="2969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817" y="796560"/>
            <a:ext cx="4229099" cy="23812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58912" y="3280920"/>
            <a:ext cx="10868025" cy="3596640"/>
          </a:xfrm>
          <a:prstGeom prst="rect"/>
        </p:spPr>
        <p:txBody>
          <a:bodyPr wrap="square" lIns="0" tIns="248920" rIns="0" bIns="0" rtlCol="0" vert="horz">
            <a:spAutoFit/>
          </a:bodyPr>
          <a:lstStyle/>
          <a:p>
            <a:pPr algn="ctr" marL="449580">
              <a:lnSpc>
                <a:spcPct val="100000"/>
              </a:lnSpc>
              <a:spcBef>
                <a:spcPts val="1960"/>
              </a:spcBef>
            </a:pPr>
            <a:r>
              <a:rPr dirty="0" sz="11350" spc="750">
                <a:solidFill>
                  <a:srgbClr val="000000"/>
                </a:solidFill>
                <a:latin typeface="Trebuchet MS"/>
                <a:cs typeface="Trebuchet MS"/>
              </a:rPr>
              <a:t>PYTHON</a:t>
            </a:r>
            <a:endParaRPr sz="1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9250" spc="775" b="1">
                <a:solidFill>
                  <a:srgbClr val="050544"/>
                </a:solidFill>
                <a:latin typeface="Trebuchet MS"/>
                <a:cs typeface="Trebuchet MS"/>
              </a:rPr>
              <a:t>VARIABLE</a:t>
            </a:r>
            <a:r>
              <a:rPr dirty="0" sz="9250" spc="-985" b="1">
                <a:solidFill>
                  <a:srgbClr val="050544"/>
                </a:solidFill>
                <a:latin typeface="Trebuchet MS"/>
                <a:cs typeface="Trebuchet MS"/>
              </a:rPr>
              <a:t> </a:t>
            </a:r>
            <a:r>
              <a:rPr dirty="0" sz="9250" spc="1310" b="1">
                <a:solidFill>
                  <a:srgbClr val="050544"/>
                </a:solidFill>
                <a:latin typeface="Trebuchet MS"/>
                <a:cs typeface="Trebuchet MS"/>
              </a:rPr>
              <a:t>NAMES</a:t>
            </a:r>
            <a:endParaRPr sz="9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Esa Reki Heryana</dc:creator>
  <cp:keywords>DAFbIhwXC3c,BAD6mmF9tCw</cp:keywords>
  <dc:title>Python Variables all in</dc:title>
  <dcterms:created xsi:type="dcterms:W3CDTF">2023-02-24T02:01:42Z</dcterms:created>
  <dcterms:modified xsi:type="dcterms:W3CDTF">2023-02-24T02:01:42Z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2023-02-24T00:00:00Z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2023-02-24T00:00:00Z</vt:filetime>
  </property>
</Properties>
</file>